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74" r:id="rId2"/>
    <p:sldId id="290" r:id="rId3"/>
    <p:sldId id="289" r:id="rId4"/>
    <p:sldId id="283" r:id="rId5"/>
    <p:sldId id="281" r:id="rId6"/>
    <p:sldId id="282" r:id="rId7"/>
    <p:sldId id="284" r:id="rId8"/>
    <p:sldId id="285" r:id="rId9"/>
    <p:sldId id="286" r:id="rId10"/>
    <p:sldId id="287" r:id="rId11"/>
    <p:sldId id="288" r:id="rId12"/>
    <p:sldId id="276" r:id="rId13"/>
    <p:sldId id="277" r:id="rId14"/>
    <p:sldId id="278" r:id="rId15"/>
    <p:sldId id="279" r:id="rId16"/>
    <p:sldId id="280" r:id="rId17"/>
    <p:sldId id="270" r:id="rId18"/>
    <p:sldId id="275" r:id="rId19"/>
    <p:sldId id="273" r:id="rId20"/>
    <p:sldId id="272" r:id="rId21"/>
    <p:sldId id="271" r:id="rId22"/>
    <p:sldId id="266" r:id="rId23"/>
    <p:sldId id="268" r:id="rId24"/>
    <p:sldId id="267" r:id="rId25"/>
    <p:sldId id="265" r:id="rId26"/>
    <p:sldId id="261" r:id="rId27"/>
    <p:sldId id="264" r:id="rId28"/>
    <p:sldId id="260" r:id="rId29"/>
    <p:sldId id="263" r:id="rId30"/>
    <p:sldId id="262" r:id="rId31"/>
    <p:sldId id="257" r:id="rId32"/>
    <p:sldId id="259" r:id="rId33"/>
    <p:sldId id="256" r:id="rId34"/>
    <p:sldId id="258" r:id="rId35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65081E-DECD-44D5-8656-99A132C1960E}" v="49" dt="2020-10-07T22:34:53.4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86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16" y="4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Lonergan" userId="db8094ce4aaa691d" providerId="LiveId" clId="{8665081E-DECD-44D5-8656-99A132C1960E}"/>
    <pc:docChg chg="undo custSel mod addSld modSld modNotesMaster">
      <pc:chgData name="John Lonergan" userId="db8094ce4aaa691d" providerId="LiveId" clId="{8665081E-DECD-44D5-8656-99A132C1960E}" dt="2020-10-12T17:31:23.292" v="585" actId="1076"/>
      <pc:docMkLst>
        <pc:docMk/>
      </pc:docMkLst>
      <pc:sldChg chg="addSp delSp modSp mod">
        <pc:chgData name="John Lonergan" userId="db8094ce4aaa691d" providerId="LiveId" clId="{8665081E-DECD-44D5-8656-99A132C1960E}" dt="2020-10-05T21:07:29.510" v="174" actId="122"/>
        <pc:sldMkLst>
          <pc:docMk/>
          <pc:sldMk cId="3691330308" sldId="281"/>
        </pc:sldMkLst>
        <pc:spChg chg="mod">
          <ac:chgData name="John Lonergan" userId="db8094ce4aaa691d" providerId="LiveId" clId="{8665081E-DECD-44D5-8656-99A132C1960E}" dt="2020-10-05T21:05:24.428" v="114" actId="1076"/>
          <ac:spMkLst>
            <pc:docMk/>
            <pc:sldMk cId="3691330308" sldId="281"/>
            <ac:spMk id="5" creationId="{196E0E74-70AB-45AD-A3E0-96564CBBFF24}"/>
          </ac:spMkLst>
        </pc:spChg>
        <pc:spChg chg="add mod">
          <ac:chgData name="John Lonergan" userId="db8094ce4aaa691d" providerId="LiveId" clId="{8665081E-DECD-44D5-8656-99A132C1960E}" dt="2020-10-05T21:04:53.156" v="8" actId="1076"/>
          <ac:spMkLst>
            <pc:docMk/>
            <pc:sldMk cId="3691330308" sldId="281"/>
            <ac:spMk id="11" creationId="{6F0BF444-008C-40AA-A008-3CF732BB9AA4}"/>
          </ac:spMkLst>
        </pc:spChg>
        <pc:spChg chg="add mod">
          <ac:chgData name="John Lonergan" userId="db8094ce4aaa691d" providerId="LiveId" clId="{8665081E-DECD-44D5-8656-99A132C1960E}" dt="2020-10-05T21:05:20.334" v="111" actId="1076"/>
          <ac:spMkLst>
            <pc:docMk/>
            <pc:sldMk cId="3691330308" sldId="281"/>
            <ac:spMk id="15" creationId="{E24A1589-54B6-421C-8187-3BAF88736817}"/>
          </ac:spMkLst>
        </pc:spChg>
        <pc:spChg chg="add mod">
          <ac:chgData name="John Lonergan" userId="db8094ce4aaa691d" providerId="LiveId" clId="{8665081E-DECD-44D5-8656-99A132C1960E}" dt="2020-10-05T21:05:54.087" v="131" actId="113"/>
          <ac:spMkLst>
            <pc:docMk/>
            <pc:sldMk cId="3691330308" sldId="281"/>
            <ac:spMk id="16" creationId="{F09DFDEB-18F0-4360-8D49-32457A669BFA}"/>
          </ac:spMkLst>
        </pc:spChg>
        <pc:spChg chg="add del">
          <ac:chgData name="John Lonergan" userId="db8094ce4aaa691d" providerId="LiveId" clId="{8665081E-DECD-44D5-8656-99A132C1960E}" dt="2020-10-05T21:06:12.789" v="133" actId="22"/>
          <ac:spMkLst>
            <pc:docMk/>
            <pc:sldMk cId="3691330308" sldId="281"/>
            <ac:spMk id="17" creationId="{211F1F48-2821-4802-B244-8CA97ED78E12}"/>
          </ac:spMkLst>
        </pc:spChg>
        <pc:spChg chg="del mod topLvl">
          <ac:chgData name="John Lonergan" userId="db8094ce4aaa691d" providerId="LiveId" clId="{8665081E-DECD-44D5-8656-99A132C1960E}" dt="2020-10-05T21:07:22.778" v="171" actId="478"/>
          <ac:spMkLst>
            <pc:docMk/>
            <pc:sldMk cId="3691330308" sldId="281"/>
            <ac:spMk id="212" creationId="{E73C22D5-791F-4FF6-BDDD-20E8998605D5}"/>
          </ac:spMkLst>
        </pc:spChg>
        <pc:spChg chg="mod topLvl">
          <ac:chgData name="John Lonergan" userId="db8094ce4aaa691d" providerId="LiveId" clId="{8665081E-DECD-44D5-8656-99A132C1960E}" dt="2020-10-05T21:07:29.510" v="174" actId="122"/>
          <ac:spMkLst>
            <pc:docMk/>
            <pc:sldMk cId="3691330308" sldId="281"/>
            <ac:spMk id="228" creationId="{91F123C7-1859-42D8-BB91-899AF502F891}"/>
          </ac:spMkLst>
        </pc:spChg>
        <pc:grpChg chg="add del mod">
          <ac:chgData name="John Lonergan" userId="db8094ce4aaa691d" providerId="LiveId" clId="{8665081E-DECD-44D5-8656-99A132C1960E}" dt="2020-10-05T21:07:22.778" v="171" actId="478"/>
          <ac:grpSpMkLst>
            <pc:docMk/>
            <pc:sldMk cId="3691330308" sldId="281"/>
            <ac:grpSpMk id="211" creationId="{248FEA56-B961-425A-9F66-C0A409560438}"/>
          </ac:grpSpMkLst>
        </pc:grpChg>
      </pc:sldChg>
      <pc:sldChg chg="addSp delSp modSp new mod">
        <pc:chgData name="John Lonergan" userId="db8094ce4aaa691d" providerId="LiveId" clId="{8665081E-DECD-44D5-8656-99A132C1960E}" dt="2020-10-05T21:19:36.271" v="204" actId="1076"/>
        <pc:sldMkLst>
          <pc:docMk/>
          <pc:sldMk cId="3267620487" sldId="282"/>
        </pc:sldMkLst>
        <pc:spChg chg="del">
          <ac:chgData name="John Lonergan" userId="db8094ce4aaa691d" providerId="LiveId" clId="{8665081E-DECD-44D5-8656-99A132C1960E}" dt="2020-10-05T21:17:41.214" v="176" actId="478"/>
          <ac:spMkLst>
            <pc:docMk/>
            <pc:sldMk cId="3267620487" sldId="282"/>
            <ac:spMk id="2" creationId="{1B6D6337-F023-4C01-8E81-E39C55EC4AD2}"/>
          </ac:spMkLst>
        </pc:spChg>
        <pc:spChg chg="add del mod">
          <ac:chgData name="John Lonergan" userId="db8094ce4aaa691d" providerId="LiveId" clId="{8665081E-DECD-44D5-8656-99A132C1960E}" dt="2020-10-05T21:18:00.113" v="180" actId="478"/>
          <ac:spMkLst>
            <pc:docMk/>
            <pc:sldMk cId="3267620487" sldId="282"/>
            <ac:spMk id="3" creationId="{4E53C1A8-0171-4C78-8F11-E5A85D3367A8}"/>
          </ac:spMkLst>
        </pc:spChg>
        <pc:spChg chg="add del">
          <ac:chgData name="John Lonergan" userId="db8094ce4aaa691d" providerId="LiveId" clId="{8665081E-DECD-44D5-8656-99A132C1960E}" dt="2020-10-05T21:17:57.730" v="179"/>
          <ac:spMkLst>
            <pc:docMk/>
            <pc:sldMk cId="3267620487" sldId="282"/>
            <ac:spMk id="5" creationId="{A0CFF94E-7582-491D-B22C-DBA67AA38958}"/>
          </ac:spMkLst>
        </pc:spChg>
        <pc:spChg chg="add del mod">
          <ac:chgData name="John Lonergan" userId="db8094ce4aaa691d" providerId="LiveId" clId="{8665081E-DECD-44D5-8656-99A132C1960E}" dt="2020-10-05T21:18:14.511" v="185"/>
          <ac:spMkLst>
            <pc:docMk/>
            <pc:sldMk cId="3267620487" sldId="282"/>
            <ac:spMk id="6" creationId="{6563EA01-4E00-44BC-AAB4-EBBC06CACA35}"/>
          </ac:spMkLst>
        </pc:spChg>
        <pc:spChg chg="add del mod">
          <ac:chgData name="John Lonergan" userId="db8094ce4aaa691d" providerId="LiveId" clId="{8665081E-DECD-44D5-8656-99A132C1960E}" dt="2020-10-05T21:18:14.509" v="183" actId="478"/>
          <ac:spMkLst>
            <pc:docMk/>
            <pc:sldMk cId="3267620487" sldId="282"/>
            <ac:spMk id="8" creationId="{62AC7F87-AB38-4EB3-A023-515D8977D46F}"/>
          </ac:spMkLst>
        </pc:spChg>
        <pc:spChg chg="add mod">
          <ac:chgData name="John Lonergan" userId="db8094ce4aaa691d" providerId="LiveId" clId="{8665081E-DECD-44D5-8656-99A132C1960E}" dt="2020-10-05T21:19:36.271" v="204" actId="1076"/>
          <ac:spMkLst>
            <pc:docMk/>
            <pc:sldMk cId="3267620487" sldId="282"/>
            <ac:spMk id="10" creationId="{69C16D40-4884-42BC-823B-F6C279A7A952}"/>
          </ac:spMkLst>
        </pc:spChg>
        <pc:spChg chg="add mod">
          <ac:chgData name="John Lonergan" userId="db8094ce4aaa691d" providerId="LiveId" clId="{8665081E-DECD-44D5-8656-99A132C1960E}" dt="2020-10-05T21:19:33.109" v="203" actId="1076"/>
          <ac:spMkLst>
            <pc:docMk/>
            <pc:sldMk cId="3267620487" sldId="282"/>
            <ac:spMk id="11" creationId="{8C6030E7-CA7C-4415-9E0F-E9201FFA58F6}"/>
          </ac:spMkLst>
        </pc:spChg>
        <pc:graphicFrameChg chg="add del mod">
          <ac:chgData name="John Lonergan" userId="db8094ce4aaa691d" providerId="LiveId" clId="{8665081E-DECD-44D5-8656-99A132C1960E}" dt="2020-10-05T21:17:57.730" v="179"/>
          <ac:graphicFrameMkLst>
            <pc:docMk/>
            <pc:sldMk cId="3267620487" sldId="282"/>
            <ac:graphicFrameMk id="4" creationId="{605B59DB-EA62-4DB2-934E-143D030A89C3}"/>
          </ac:graphicFrameMkLst>
        </pc:graphicFrameChg>
        <pc:graphicFrameChg chg="add mod modGraphic">
          <ac:chgData name="John Lonergan" userId="db8094ce4aaa691d" providerId="LiveId" clId="{8665081E-DECD-44D5-8656-99A132C1960E}" dt="2020-10-05T21:18:43.391" v="193" actId="1076"/>
          <ac:graphicFrameMkLst>
            <pc:docMk/>
            <pc:sldMk cId="3267620487" sldId="282"/>
            <ac:graphicFrameMk id="7" creationId="{EF6D708E-F7EA-4781-9BE2-E8C1D19AC53D}"/>
          </ac:graphicFrameMkLst>
        </pc:graphicFrameChg>
      </pc:sldChg>
      <pc:sldChg chg="addSp delSp modSp new mod">
        <pc:chgData name="John Lonergan" userId="db8094ce4aaa691d" providerId="LiveId" clId="{8665081E-DECD-44D5-8656-99A132C1960E}" dt="2020-10-07T19:43:36.904" v="483" actId="14100"/>
        <pc:sldMkLst>
          <pc:docMk/>
          <pc:sldMk cId="3870414243" sldId="283"/>
        </pc:sldMkLst>
        <pc:spChg chg="del">
          <ac:chgData name="John Lonergan" userId="db8094ce4aaa691d" providerId="LiveId" clId="{8665081E-DECD-44D5-8656-99A132C1960E}" dt="2020-10-07T19:28:58.397" v="207" actId="478"/>
          <ac:spMkLst>
            <pc:docMk/>
            <pc:sldMk cId="3870414243" sldId="283"/>
            <ac:spMk id="2" creationId="{B2D9A8FA-3362-48D2-80B2-CA7B0D5E3BB8}"/>
          </ac:spMkLst>
        </pc:spChg>
        <pc:spChg chg="add mod">
          <ac:chgData name="John Lonergan" userId="db8094ce4aaa691d" providerId="LiveId" clId="{8665081E-DECD-44D5-8656-99A132C1960E}" dt="2020-10-07T19:43:36.904" v="483" actId="14100"/>
          <ac:spMkLst>
            <pc:docMk/>
            <pc:sldMk cId="3870414243" sldId="283"/>
            <ac:spMk id="2" creationId="{F575198B-F7A1-4580-8638-C930CB19C379}"/>
          </ac:spMkLst>
        </pc:spChg>
        <pc:spChg chg="del">
          <ac:chgData name="John Lonergan" userId="db8094ce4aaa691d" providerId="LiveId" clId="{8665081E-DECD-44D5-8656-99A132C1960E}" dt="2020-10-07T19:28:54.939" v="206" actId="478"/>
          <ac:spMkLst>
            <pc:docMk/>
            <pc:sldMk cId="3870414243" sldId="283"/>
            <ac:spMk id="3" creationId="{168B66DA-BCF2-4364-B93E-A3D655590ABF}"/>
          </ac:spMkLst>
        </pc:spChg>
        <pc:spChg chg="add mod">
          <ac:chgData name="John Lonergan" userId="db8094ce4aaa691d" providerId="LiveId" clId="{8665081E-DECD-44D5-8656-99A132C1960E}" dt="2020-10-07T19:32:45.029" v="252" actId="20577"/>
          <ac:spMkLst>
            <pc:docMk/>
            <pc:sldMk cId="3870414243" sldId="283"/>
            <ac:spMk id="5" creationId="{E3BBD421-D998-4DBF-9ABC-C001B4DA58F3}"/>
          </ac:spMkLst>
        </pc:spChg>
        <pc:graphicFrameChg chg="add del mod modGraphic">
          <ac:chgData name="John Lonergan" userId="db8094ce4aaa691d" providerId="LiveId" clId="{8665081E-DECD-44D5-8656-99A132C1960E}" dt="2020-10-07T19:42:40.228" v="445" actId="1076"/>
          <ac:graphicFrameMkLst>
            <pc:docMk/>
            <pc:sldMk cId="3870414243" sldId="283"/>
            <ac:graphicFrameMk id="4" creationId="{8DBB679C-95DC-445E-8381-5E57C1F10F78}"/>
          </ac:graphicFrameMkLst>
        </pc:graphicFrameChg>
      </pc:sldChg>
      <pc:sldChg chg="addSp delSp modSp new mod">
        <pc:chgData name="John Lonergan" userId="db8094ce4aaa691d" providerId="LiveId" clId="{8665081E-DECD-44D5-8656-99A132C1960E}" dt="2020-10-07T22:32:37.581" v="513" actId="1076"/>
        <pc:sldMkLst>
          <pc:docMk/>
          <pc:sldMk cId="2070787194" sldId="284"/>
        </pc:sldMkLst>
        <pc:spChg chg="del">
          <ac:chgData name="John Lonergan" userId="db8094ce4aaa691d" providerId="LiveId" clId="{8665081E-DECD-44D5-8656-99A132C1960E}" dt="2020-10-07T20:15:30.010" v="485" actId="478"/>
          <ac:spMkLst>
            <pc:docMk/>
            <pc:sldMk cId="2070787194" sldId="284"/>
            <ac:spMk id="2" creationId="{800AF6B1-D0FB-4E7C-B3E8-BB93214D0095}"/>
          </ac:spMkLst>
        </pc:spChg>
        <pc:spChg chg="del">
          <ac:chgData name="John Lonergan" userId="db8094ce4aaa691d" providerId="LiveId" clId="{8665081E-DECD-44D5-8656-99A132C1960E}" dt="2020-10-07T20:15:30.010" v="485" actId="478"/>
          <ac:spMkLst>
            <pc:docMk/>
            <pc:sldMk cId="2070787194" sldId="284"/>
            <ac:spMk id="3" creationId="{BDC7EAAE-7B18-486C-9389-1D70E073530F}"/>
          </ac:spMkLst>
        </pc:spChg>
        <pc:picChg chg="add mod">
          <ac:chgData name="John Lonergan" userId="db8094ce4aaa691d" providerId="LiveId" clId="{8665081E-DECD-44D5-8656-99A132C1960E}" dt="2020-10-07T22:32:37.581" v="513" actId="1076"/>
          <ac:picMkLst>
            <pc:docMk/>
            <pc:sldMk cId="2070787194" sldId="284"/>
            <ac:picMk id="1026" creationId="{FFBE4B20-81DE-44BA-8093-93999C5C87FF}"/>
          </ac:picMkLst>
        </pc:picChg>
      </pc:sldChg>
      <pc:sldChg chg="addSp delSp modSp new mod setBg">
        <pc:chgData name="John Lonergan" userId="db8094ce4aaa691d" providerId="LiveId" clId="{8665081E-DECD-44D5-8656-99A132C1960E}" dt="2020-10-07T20:17:40.248" v="504" actId="26606"/>
        <pc:sldMkLst>
          <pc:docMk/>
          <pc:sldMk cId="3150561734" sldId="285"/>
        </pc:sldMkLst>
        <pc:spChg chg="del">
          <ac:chgData name="John Lonergan" userId="db8094ce4aaa691d" providerId="LiveId" clId="{8665081E-DECD-44D5-8656-99A132C1960E}" dt="2020-10-07T20:16:07.732" v="489" actId="478"/>
          <ac:spMkLst>
            <pc:docMk/>
            <pc:sldMk cId="3150561734" sldId="285"/>
            <ac:spMk id="2" creationId="{6DCF9830-A9A3-4354-B342-83EA3BB5B78E}"/>
          </ac:spMkLst>
        </pc:spChg>
        <pc:spChg chg="del">
          <ac:chgData name="John Lonergan" userId="db8094ce4aaa691d" providerId="LiveId" clId="{8665081E-DECD-44D5-8656-99A132C1960E}" dt="2020-10-07T20:16:07.732" v="489" actId="478"/>
          <ac:spMkLst>
            <pc:docMk/>
            <pc:sldMk cId="3150561734" sldId="285"/>
            <ac:spMk id="3" creationId="{F76EB134-06FA-4DFB-AC4C-92B7A479C54F}"/>
          </ac:spMkLst>
        </pc:spChg>
        <pc:spChg chg="add del">
          <ac:chgData name="John Lonergan" userId="db8094ce4aaa691d" providerId="LiveId" clId="{8665081E-DECD-44D5-8656-99A132C1960E}" dt="2020-10-07T20:17:40.248" v="504" actId="26606"/>
          <ac:spMkLst>
            <pc:docMk/>
            <pc:sldMk cId="3150561734" sldId="285"/>
            <ac:spMk id="73" creationId="{A9F529C3-C941-49FD-8C67-82F134F64BDB}"/>
          </ac:spMkLst>
        </pc:spChg>
        <pc:spChg chg="add del">
          <ac:chgData name="John Lonergan" userId="db8094ce4aaa691d" providerId="LiveId" clId="{8665081E-DECD-44D5-8656-99A132C1960E}" dt="2020-10-07T20:17:40.248" v="504" actId="26606"/>
          <ac:spMkLst>
            <pc:docMk/>
            <pc:sldMk cId="3150561734" sldId="285"/>
            <ac:spMk id="75" creationId="{20586029-32A0-47E5-9AEC-AE3ABA6B94D0}"/>
          </ac:spMkLst>
        </pc:spChg>
        <pc:picChg chg="add mod ord">
          <ac:chgData name="John Lonergan" userId="db8094ce4aaa691d" providerId="LiveId" clId="{8665081E-DECD-44D5-8656-99A132C1960E}" dt="2020-10-07T20:17:40.248" v="504" actId="26606"/>
          <ac:picMkLst>
            <pc:docMk/>
            <pc:sldMk cId="3150561734" sldId="285"/>
            <ac:picMk id="2050" creationId="{0B1A717C-8717-4A98-937F-B89D170E08C4}"/>
          </ac:picMkLst>
        </pc:picChg>
        <pc:picChg chg="add mod">
          <ac:chgData name="John Lonergan" userId="db8094ce4aaa691d" providerId="LiveId" clId="{8665081E-DECD-44D5-8656-99A132C1960E}" dt="2020-10-07T20:17:40.248" v="504" actId="26606"/>
          <ac:picMkLst>
            <pc:docMk/>
            <pc:sldMk cId="3150561734" sldId="285"/>
            <ac:picMk id="2052" creationId="{86CFFCAB-6444-4598-A368-2A3938F31B45}"/>
          </ac:picMkLst>
        </pc:picChg>
        <pc:cxnChg chg="add del">
          <ac:chgData name="John Lonergan" userId="db8094ce4aaa691d" providerId="LiveId" clId="{8665081E-DECD-44D5-8656-99A132C1960E}" dt="2020-10-07T20:17:40.248" v="504" actId="26606"/>
          <ac:cxnSpMkLst>
            <pc:docMk/>
            <pc:sldMk cId="3150561734" sldId="285"/>
            <ac:cxnSpMk id="77" creationId="{8C730EAB-A532-4295-A302-FB4B90DB9F5E}"/>
          </ac:cxnSpMkLst>
        </pc:cxnChg>
      </pc:sldChg>
      <pc:sldChg chg="addSp delSp modSp add">
        <pc:chgData name="John Lonergan" userId="db8094ce4aaa691d" providerId="LiveId" clId="{8665081E-DECD-44D5-8656-99A132C1960E}" dt="2020-10-07T22:32:55.872" v="518" actId="1076"/>
        <pc:sldMkLst>
          <pc:docMk/>
          <pc:sldMk cId="1252974517" sldId="286"/>
        </pc:sldMkLst>
        <pc:picChg chg="del">
          <ac:chgData name="John Lonergan" userId="db8094ce4aaa691d" providerId="LiveId" clId="{8665081E-DECD-44D5-8656-99A132C1960E}" dt="2020-10-07T22:32:26.104" v="508" actId="478"/>
          <ac:picMkLst>
            <pc:docMk/>
            <pc:sldMk cId="1252974517" sldId="286"/>
            <ac:picMk id="2050" creationId="{0B1A717C-8717-4A98-937F-B89D170E08C4}"/>
          </ac:picMkLst>
        </pc:picChg>
        <pc:picChg chg="del">
          <ac:chgData name="John Lonergan" userId="db8094ce4aaa691d" providerId="LiveId" clId="{8665081E-DECD-44D5-8656-99A132C1960E}" dt="2020-10-07T22:32:26.104" v="508" actId="478"/>
          <ac:picMkLst>
            <pc:docMk/>
            <pc:sldMk cId="1252974517" sldId="286"/>
            <ac:picMk id="2052" creationId="{86CFFCAB-6444-4598-A368-2A3938F31B45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4" creationId="{2FA263F2-C452-49CB-BF18-999506DA55A6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5" creationId="{1E18B805-4193-4265-A505-5B72BB8696D1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6" creationId="{D0430ED2-24DC-4CE0-9CE8-0B8B84340042}"/>
          </ac:picMkLst>
        </pc:picChg>
        <pc:picChg chg="add mod">
          <ac:chgData name="John Lonergan" userId="db8094ce4aaa691d" providerId="LiveId" clId="{8665081E-DECD-44D5-8656-99A132C1960E}" dt="2020-10-07T22:32:55.872" v="518" actId="1076"/>
          <ac:picMkLst>
            <pc:docMk/>
            <pc:sldMk cId="1252974517" sldId="286"/>
            <ac:picMk id="3078" creationId="{F7610F1D-6BAE-4B6B-B991-B3535AD61436}"/>
          </ac:picMkLst>
        </pc:picChg>
        <pc:picChg chg="add mod">
          <ac:chgData name="John Lonergan" userId="db8094ce4aaa691d" providerId="LiveId" clId="{8665081E-DECD-44D5-8656-99A132C1960E}" dt="2020-10-07T22:32:52.858" v="517" actId="1076"/>
          <ac:picMkLst>
            <pc:docMk/>
            <pc:sldMk cId="1252974517" sldId="286"/>
            <ac:picMk id="3079" creationId="{1F3A207F-BE3F-4908-9565-C95537D41659}"/>
          </ac:picMkLst>
        </pc:picChg>
        <pc:picChg chg="add mod">
          <ac:chgData name="John Lonergan" userId="db8094ce4aaa691d" providerId="LiveId" clId="{8665081E-DECD-44D5-8656-99A132C1960E}" dt="2020-10-07T22:32:51.339" v="516" actId="1076"/>
          <ac:picMkLst>
            <pc:docMk/>
            <pc:sldMk cId="1252974517" sldId="286"/>
            <ac:picMk id="3080" creationId="{5F89DF21-65E4-4BC7-A227-110807BF247E}"/>
          </ac:picMkLst>
        </pc:picChg>
      </pc:sldChg>
      <pc:sldChg chg="addSp delSp new mod">
        <pc:chgData name="John Lonergan" userId="db8094ce4aaa691d" providerId="LiveId" clId="{8665081E-DECD-44D5-8656-99A132C1960E}" dt="2020-10-07T22:34:24.424" v="521"/>
        <pc:sldMkLst>
          <pc:docMk/>
          <pc:sldMk cId="219893181" sldId="287"/>
        </pc:sldMkLst>
        <pc:spChg chg="del">
          <ac:chgData name="John Lonergan" userId="db8094ce4aaa691d" providerId="LiveId" clId="{8665081E-DECD-44D5-8656-99A132C1960E}" dt="2020-10-07T22:34:16.121" v="520" actId="478"/>
          <ac:spMkLst>
            <pc:docMk/>
            <pc:sldMk cId="219893181" sldId="287"/>
            <ac:spMk id="2" creationId="{806EDD84-1638-4DE7-AF54-5F8433E3709E}"/>
          </ac:spMkLst>
        </pc:spChg>
        <pc:spChg chg="del">
          <ac:chgData name="John Lonergan" userId="db8094ce4aaa691d" providerId="LiveId" clId="{8665081E-DECD-44D5-8656-99A132C1960E}" dt="2020-10-07T22:34:16.121" v="520" actId="478"/>
          <ac:spMkLst>
            <pc:docMk/>
            <pc:sldMk cId="219893181" sldId="287"/>
            <ac:spMk id="3" creationId="{2788F2CA-85D4-4013-AC19-22C581D62F7C}"/>
          </ac:spMkLst>
        </pc:spChg>
        <pc:picChg chg="add">
          <ac:chgData name="John Lonergan" userId="db8094ce4aaa691d" providerId="LiveId" clId="{8665081E-DECD-44D5-8656-99A132C1960E}" dt="2020-10-07T22:34:24.424" v="521"/>
          <ac:picMkLst>
            <pc:docMk/>
            <pc:sldMk cId="219893181" sldId="287"/>
            <ac:picMk id="4098" creationId="{5E7AC102-D89F-4AE8-B1FC-67D2903C23F2}"/>
          </ac:picMkLst>
        </pc:picChg>
      </pc:sldChg>
      <pc:sldChg chg="addSp delSp add">
        <pc:chgData name="John Lonergan" userId="db8094ce4aaa691d" providerId="LiveId" clId="{8665081E-DECD-44D5-8656-99A132C1960E}" dt="2020-10-07T22:34:53.449" v="524"/>
        <pc:sldMkLst>
          <pc:docMk/>
          <pc:sldMk cId="132283442" sldId="288"/>
        </pc:sldMkLst>
        <pc:picChg chg="del">
          <ac:chgData name="John Lonergan" userId="db8094ce4aaa691d" providerId="LiveId" clId="{8665081E-DECD-44D5-8656-99A132C1960E}" dt="2020-10-07T22:34:52.820" v="523" actId="478"/>
          <ac:picMkLst>
            <pc:docMk/>
            <pc:sldMk cId="132283442" sldId="288"/>
            <ac:picMk id="4098" creationId="{5E7AC102-D89F-4AE8-B1FC-67D2903C23F2}"/>
          </ac:picMkLst>
        </pc:picChg>
        <pc:picChg chg="add">
          <ac:chgData name="John Lonergan" userId="db8094ce4aaa691d" providerId="LiveId" clId="{8665081E-DECD-44D5-8656-99A132C1960E}" dt="2020-10-07T22:34:53.449" v="524"/>
          <ac:picMkLst>
            <pc:docMk/>
            <pc:sldMk cId="132283442" sldId="288"/>
            <ac:picMk id="5122" creationId="{BD8AC882-E1D5-44F9-8719-664E43F39121}"/>
          </ac:picMkLst>
        </pc:picChg>
      </pc:sldChg>
      <pc:sldChg chg="addSp delSp modSp add mod">
        <pc:chgData name="John Lonergan" userId="db8094ce4aaa691d" providerId="LiveId" clId="{8665081E-DECD-44D5-8656-99A132C1960E}" dt="2020-10-08T03:41:03.341" v="562" actId="1076"/>
        <pc:sldMkLst>
          <pc:docMk/>
          <pc:sldMk cId="1184146214" sldId="289"/>
        </pc:sldMkLst>
        <pc:spChg chg="add mod">
          <ac:chgData name="John Lonergan" userId="db8094ce4aaa691d" providerId="LiveId" clId="{8665081E-DECD-44D5-8656-99A132C1960E}" dt="2020-10-08T03:41:03.341" v="562" actId="1076"/>
          <ac:spMkLst>
            <pc:docMk/>
            <pc:sldMk cId="1184146214" sldId="289"/>
            <ac:spMk id="194" creationId="{FF990E70-6C5E-4FD8-AE5B-E6C26523CE86}"/>
          </ac:spMkLst>
        </pc:spChg>
        <pc:spChg chg="mod">
          <ac:chgData name="John Lonergan" userId="db8094ce4aaa691d" providerId="LiveId" clId="{8665081E-DECD-44D5-8656-99A132C1960E}" dt="2020-10-08T03:40:24.444" v="548" actId="21"/>
          <ac:spMkLst>
            <pc:docMk/>
            <pc:sldMk cId="1184146214" sldId="289"/>
            <ac:spMk id="256" creationId="{F596A8B8-D5ED-4004-980D-058D0FC057A3}"/>
          </ac:spMkLst>
        </pc:spChg>
        <pc:grpChg chg="del">
          <ac:chgData name="John Lonergan" userId="db8094ce4aaa691d" providerId="LiveId" clId="{8665081E-DECD-44D5-8656-99A132C1960E}" dt="2020-10-08T03:39:05.018" v="526" actId="478"/>
          <ac:grpSpMkLst>
            <pc:docMk/>
            <pc:sldMk cId="1184146214" sldId="289"/>
            <ac:grpSpMk id="11" creationId="{895BCB31-8153-4128-9D64-0AA71B6C809E}"/>
          </ac:grpSpMkLst>
        </pc:grpChg>
        <pc:picChg chg="add del mod">
          <ac:chgData name="John Lonergan" userId="db8094ce4aaa691d" providerId="LiveId" clId="{8665081E-DECD-44D5-8656-99A132C1960E}" dt="2020-10-08T03:39:42.334" v="529" actId="478"/>
          <ac:picMkLst>
            <pc:docMk/>
            <pc:sldMk cId="1184146214" sldId="289"/>
            <ac:picMk id="15" creationId="{D30C00F1-F2D5-486A-BE0B-8698DECCD231}"/>
          </ac:picMkLst>
        </pc:picChg>
        <pc:picChg chg="add mod">
          <ac:chgData name="John Lonergan" userId="db8094ce4aaa691d" providerId="LiveId" clId="{8665081E-DECD-44D5-8656-99A132C1960E}" dt="2020-10-08T03:39:59.657" v="532" actId="1076"/>
          <ac:picMkLst>
            <pc:docMk/>
            <pc:sldMk cId="1184146214" sldId="289"/>
            <ac:picMk id="17" creationId="{3BC4E895-8D6D-4BCF-877B-FA5D7E38D721}"/>
          </ac:picMkLst>
        </pc:picChg>
      </pc:sldChg>
      <pc:sldChg chg="addSp delSp modSp new mod">
        <pc:chgData name="John Lonergan" userId="db8094ce4aaa691d" providerId="LiveId" clId="{8665081E-DECD-44D5-8656-99A132C1960E}" dt="2020-10-12T17:31:23.292" v="585" actId="1076"/>
        <pc:sldMkLst>
          <pc:docMk/>
          <pc:sldMk cId="3578768523" sldId="290"/>
        </pc:sldMkLst>
        <pc:spChg chg="del">
          <ac:chgData name="John Lonergan" userId="db8094ce4aaa691d" providerId="LiveId" clId="{8665081E-DECD-44D5-8656-99A132C1960E}" dt="2020-10-12T17:18:36.619" v="564" actId="478"/>
          <ac:spMkLst>
            <pc:docMk/>
            <pc:sldMk cId="3578768523" sldId="290"/>
            <ac:spMk id="2" creationId="{BC776BFB-EC70-4CC4-ABBD-D2F0F05C8D9A}"/>
          </ac:spMkLst>
        </pc:spChg>
        <pc:spChg chg="del">
          <ac:chgData name="John Lonergan" userId="db8094ce4aaa691d" providerId="LiveId" clId="{8665081E-DECD-44D5-8656-99A132C1960E}" dt="2020-10-12T17:18:36.619" v="564" actId="478"/>
          <ac:spMkLst>
            <pc:docMk/>
            <pc:sldMk cId="3578768523" sldId="290"/>
            <ac:spMk id="3" creationId="{FEE21B5F-CF8E-45A2-B8AB-45F840AC85DB}"/>
          </ac:spMkLst>
        </pc:spChg>
        <pc:picChg chg="add">
          <ac:chgData name="John Lonergan" userId="db8094ce4aaa691d" providerId="LiveId" clId="{8665081E-DECD-44D5-8656-99A132C1960E}" dt="2020-10-12T17:18:37.582" v="565" actId="22"/>
          <ac:picMkLst>
            <pc:docMk/>
            <pc:sldMk cId="3578768523" sldId="290"/>
            <ac:picMk id="5" creationId="{632AE318-2558-4B7A-8176-FB28D406EF2C}"/>
          </ac:picMkLst>
        </pc:picChg>
        <pc:picChg chg="add del mod">
          <ac:chgData name="John Lonergan" userId="db8094ce4aaa691d" providerId="LiveId" clId="{8665081E-DECD-44D5-8656-99A132C1960E}" dt="2020-10-12T17:18:50.603" v="568" actId="478"/>
          <ac:picMkLst>
            <pc:docMk/>
            <pc:sldMk cId="3578768523" sldId="290"/>
            <ac:picMk id="7" creationId="{1E756C92-F36A-4034-B831-084B0627DFFE}"/>
          </ac:picMkLst>
        </pc:picChg>
        <pc:picChg chg="add mod">
          <ac:chgData name="John Lonergan" userId="db8094ce4aaa691d" providerId="LiveId" clId="{8665081E-DECD-44D5-8656-99A132C1960E}" dt="2020-10-12T17:31:23.292" v="585" actId="1076"/>
          <ac:picMkLst>
            <pc:docMk/>
            <pc:sldMk cId="3578768523" sldId="290"/>
            <ac:picMk id="9" creationId="{17FED410-0017-467A-866E-34AACDD217AE}"/>
          </ac:picMkLst>
        </pc:picChg>
        <pc:picChg chg="add mod">
          <ac:chgData name="John Lonergan" userId="db8094ce4aaa691d" providerId="LiveId" clId="{8665081E-DECD-44D5-8656-99A132C1960E}" dt="2020-10-12T17:31:18.220" v="584" actId="1076"/>
          <ac:picMkLst>
            <pc:docMk/>
            <pc:sldMk cId="3578768523" sldId="290"/>
            <ac:picMk id="11" creationId="{5DA6A81F-3AFF-4ED5-ACB5-1A5E3A928E66}"/>
          </ac:picMkLst>
        </pc:picChg>
      </pc:sldChg>
    </pc:docChg>
  </pc:docChgLst>
  <pc:docChgLst>
    <pc:chgData name="John Lonergan" userId="db8094ce4aaa691d" providerId="LiveId" clId="{847DF5DB-2E5B-457E-B884-B4D5F231C8A1}"/>
    <pc:docChg chg="undo custSel addSld delSld modSld sldOrd">
      <pc:chgData name="John Lonergan" userId="db8094ce4aaa691d" providerId="LiveId" clId="{847DF5DB-2E5B-457E-B884-B4D5F231C8A1}" dt="2020-05-31T22:09:55.139" v="1472" actId="2696"/>
      <pc:docMkLst>
        <pc:docMk/>
      </pc:docMkLst>
      <pc:sldChg chg="addSp modSp mod">
        <pc:chgData name="John Lonergan" userId="db8094ce4aaa691d" providerId="LiveId" clId="{847DF5DB-2E5B-457E-B884-B4D5F231C8A1}" dt="2020-05-27T23:21:50.267" v="1135"/>
        <pc:sldMkLst>
          <pc:docMk/>
          <pc:sldMk cId="1142683116" sldId="266"/>
        </pc:sldMkLst>
        <pc:spChg chg="add mod">
          <ac:chgData name="John Lonergan" userId="db8094ce4aaa691d" providerId="LiveId" clId="{847DF5DB-2E5B-457E-B884-B4D5F231C8A1}" dt="2020-05-27T22:34:53.270" v="770" actId="6549"/>
          <ac:spMkLst>
            <pc:docMk/>
            <pc:sldMk cId="1142683116" sldId="266"/>
            <ac:spMk id="12" creationId="{02DA1BB0-6996-4CD7-9642-38CF889CF31B}"/>
          </ac:spMkLst>
        </pc:spChg>
        <pc:spChg chg="add mod">
          <ac:chgData name="John Lonergan" userId="db8094ce4aaa691d" providerId="LiveId" clId="{847DF5DB-2E5B-457E-B884-B4D5F231C8A1}" dt="2020-05-27T23:21:50.267" v="1135"/>
          <ac:spMkLst>
            <pc:docMk/>
            <pc:sldMk cId="1142683116" sldId="266"/>
            <ac:spMk id="13" creationId="{D3552ED0-B0DA-4511-BB41-D510000E969A}"/>
          </ac:spMkLst>
        </pc:spChg>
        <pc:spChg chg="mod">
          <ac:chgData name="John Lonergan" userId="db8094ce4aaa691d" providerId="LiveId" clId="{847DF5DB-2E5B-457E-B884-B4D5F231C8A1}" dt="2020-05-27T22:42:22.875" v="1001" actId="1076"/>
          <ac:spMkLst>
            <pc:docMk/>
            <pc:sldMk cId="1142683116" sldId="266"/>
            <ac:spMk id="230" creationId="{FF10B9DF-ACEE-4E74-AEFA-ADA4E4512252}"/>
          </ac:spMkLst>
        </pc:spChg>
        <pc:spChg chg="mod">
          <ac:chgData name="John Lonergan" userId="db8094ce4aaa691d" providerId="LiveId" clId="{847DF5DB-2E5B-457E-B884-B4D5F231C8A1}" dt="2020-05-27T22:44:46.105" v="1044" actId="1038"/>
          <ac:spMkLst>
            <pc:docMk/>
            <pc:sldMk cId="1142683116" sldId="266"/>
            <ac:spMk id="249" creationId="{A0D08B8D-954A-4025-8702-4B4AD1305918}"/>
          </ac:spMkLst>
        </pc:spChg>
        <pc:spChg chg="mod">
          <ac:chgData name="John Lonergan" userId="db8094ce4aaa691d" providerId="LiveId" clId="{847DF5DB-2E5B-457E-B884-B4D5F231C8A1}" dt="2020-05-21T02:30:34.028" v="313" actId="20577"/>
          <ac:spMkLst>
            <pc:docMk/>
            <pc:sldMk cId="1142683116" sldId="266"/>
            <ac:spMk id="256" creationId="{F596A8B8-D5ED-4004-980D-058D0FC057A3}"/>
          </ac:spMkLst>
        </pc:spChg>
        <pc:spChg chg="mod">
          <ac:chgData name="John Lonergan" userId="db8094ce4aaa691d" providerId="LiveId" clId="{847DF5DB-2E5B-457E-B884-B4D5F231C8A1}" dt="2020-05-27T22:25:35.471" v="509" actId="1076"/>
          <ac:spMkLst>
            <pc:docMk/>
            <pc:sldMk cId="1142683116" sldId="266"/>
            <ac:spMk id="257" creationId="{8196FAB0-6D2F-4C28-ACE9-24C348919033}"/>
          </ac:spMkLst>
        </pc:spChg>
        <pc:spChg chg="add mod">
          <ac:chgData name="John Lonergan" userId="db8094ce4aaa691d" providerId="LiveId" clId="{847DF5DB-2E5B-457E-B884-B4D5F231C8A1}" dt="2020-05-27T22:25:39.813" v="510" actId="1076"/>
          <ac:spMkLst>
            <pc:docMk/>
            <pc:sldMk cId="1142683116" sldId="266"/>
            <ac:spMk id="258" creationId="{6D43817C-51E2-4679-A8FF-7E8B794F88C1}"/>
          </ac:spMkLst>
        </pc:spChg>
        <pc:spChg chg="add mod">
          <ac:chgData name="John Lonergan" userId="db8094ce4aaa691d" providerId="LiveId" clId="{847DF5DB-2E5B-457E-B884-B4D5F231C8A1}" dt="2020-05-27T22:25:46.093" v="511" actId="1076"/>
          <ac:spMkLst>
            <pc:docMk/>
            <pc:sldMk cId="1142683116" sldId="266"/>
            <ac:spMk id="265" creationId="{27F79C31-3C83-4A2B-8FF6-3CFD98C77905}"/>
          </ac:spMkLst>
        </pc:spChg>
        <pc:spChg chg="add mod">
          <ac:chgData name="John Lonergan" userId="db8094ce4aaa691d" providerId="LiveId" clId="{847DF5DB-2E5B-457E-B884-B4D5F231C8A1}" dt="2020-05-27T22:24:13.861" v="408" actId="1076"/>
          <ac:spMkLst>
            <pc:docMk/>
            <pc:sldMk cId="1142683116" sldId="266"/>
            <ac:spMk id="267" creationId="{D63EC185-438D-4CD7-98CD-A6072398DB73}"/>
          </ac:spMkLst>
        </pc:spChg>
        <pc:spChg chg="add mod">
          <ac:chgData name="John Lonergan" userId="db8094ce4aaa691d" providerId="LiveId" clId="{847DF5DB-2E5B-457E-B884-B4D5F231C8A1}" dt="2020-05-27T22:34:56.041" v="771" actId="6549"/>
          <ac:spMkLst>
            <pc:docMk/>
            <pc:sldMk cId="1142683116" sldId="266"/>
            <ac:spMk id="268" creationId="{3EEAC8AA-DCBE-4DAA-9BF1-A5E1593EEC16}"/>
          </ac:spMkLst>
        </pc:spChg>
        <pc:spChg chg="mod">
          <ac:chgData name="John Lonergan" userId="db8094ce4aaa691d" providerId="LiveId" clId="{847DF5DB-2E5B-457E-B884-B4D5F231C8A1}" dt="2020-05-27T22:42:39.291" v="1003" actId="1076"/>
          <ac:spMkLst>
            <pc:docMk/>
            <pc:sldMk cId="1142683116" sldId="266"/>
            <ac:spMk id="270" creationId="{9DACF784-B0AA-4578-8846-8C82EBF0C6AB}"/>
          </ac:spMkLst>
        </pc:spChg>
        <pc:spChg chg="add mod">
          <ac:chgData name="John Lonergan" userId="db8094ce4aaa691d" providerId="LiveId" clId="{847DF5DB-2E5B-457E-B884-B4D5F231C8A1}" dt="2020-05-27T22:43:54.777" v="1012" actId="1076"/>
          <ac:spMkLst>
            <pc:docMk/>
            <pc:sldMk cId="1142683116" sldId="266"/>
            <ac:spMk id="276" creationId="{88CA2060-CFDD-4A99-A0D1-5173533ED8E0}"/>
          </ac:spMkLst>
        </pc:spChg>
        <pc:spChg chg="add mod">
          <ac:chgData name="John Lonergan" userId="db8094ce4aaa691d" providerId="LiveId" clId="{847DF5DB-2E5B-457E-B884-B4D5F231C8A1}" dt="2020-05-27T22:43:05.110" v="1004" actId="1076"/>
          <ac:spMkLst>
            <pc:docMk/>
            <pc:sldMk cId="1142683116" sldId="266"/>
            <ac:spMk id="278" creationId="{1B4E6AEF-A7CC-4627-B5E6-ADE67F883496}"/>
          </ac:spMkLst>
        </pc:spChg>
        <pc:spChg chg="add mod">
          <ac:chgData name="John Lonergan" userId="db8094ce4aaa691d" providerId="LiveId" clId="{847DF5DB-2E5B-457E-B884-B4D5F231C8A1}" dt="2020-05-27T22:34:30.346" v="769" actId="1036"/>
          <ac:spMkLst>
            <pc:docMk/>
            <pc:sldMk cId="1142683116" sldId="266"/>
            <ac:spMk id="284" creationId="{665EE42E-17AE-4883-8274-A91C4F007D9F}"/>
          </ac:spMkLst>
        </pc:spChg>
        <pc:spChg chg="add mod">
          <ac:chgData name="John Lonergan" userId="db8094ce4aaa691d" providerId="LiveId" clId="{847DF5DB-2E5B-457E-B884-B4D5F231C8A1}" dt="2020-05-27T22:33:20.219" v="721" actId="6549"/>
          <ac:spMkLst>
            <pc:docMk/>
            <pc:sldMk cId="1142683116" sldId="266"/>
            <ac:spMk id="285" creationId="{880D2F80-9E5E-4B07-AA72-41711625D73D}"/>
          </ac:spMkLst>
        </pc:spChg>
        <pc:spChg chg="add mod">
          <ac:chgData name="John Lonergan" userId="db8094ce4aaa691d" providerId="LiveId" clId="{847DF5DB-2E5B-457E-B884-B4D5F231C8A1}" dt="2020-05-27T22:34:30.346" v="769" actId="1036"/>
          <ac:spMkLst>
            <pc:docMk/>
            <pc:sldMk cId="1142683116" sldId="266"/>
            <ac:spMk id="288" creationId="{651709AE-1B06-44EE-B685-BD9CEA1060FD}"/>
          </ac:spMkLst>
        </pc:spChg>
        <pc:spChg chg="add mod">
          <ac:chgData name="John Lonergan" userId="db8094ce4aaa691d" providerId="LiveId" clId="{847DF5DB-2E5B-457E-B884-B4D5F231C8A1}" dt="2020-05-27T22:33:27.277" v="728" actId="6549"/>
          <ac:spMkLst>
            <pc:docMk/>
            <pc:sldMk cId="1142683116" sldId="266"/>
            <ac:spMk id="302" creationId="{FC14F9B5-D359-4E6B-A7DC-149DD452E7DF}"/>
          </ac:spMkLst>
        </pc:spChg>
        <pc:spChg chg="add mod">
          <ac:chgData name="John Lonergan" userId="db8094ce4aaa691d" providerId="LiveId" clId="{847DF5DB-2E5B-457E-B884-B4D5F231C8A1}" dt="2020-05-27T22:36:31.909" v="814" actId="20577"/>
          <ac:spMkLst>
            <pc:docMk/>
            <pc:sldMk cId="1142683116" sldId="266"/>
            <ac:spMk id="304" creationId="{1C031000-7C08-4338-B81D-48B5FC126144}"/>
          </ac:spMkLst>
        </pc:spChg>
        <pc:spChg chg="add mod">
          <ac:chgData name="John Lonergan" userId="db8094ce4aaa691d" providerId="LiveId" clId="{847DF5DB-2E5B-457E-B884-B4D5F231C8A1}" dt="2020-05-27T22:36:50.064" v="838" actId="20577"/>
          <ac:spMkLst>
            <pc:docMk/>
            <pc:sldMk cId="1142683116" sldId="266"/>
            <ac:spMk id="309" creationId="{801A2CF8-F1BD-4838-90C8-D931FC31CFC6}"/>
          </ac:spMkLst>
        </pc:spChg>
        <pc:spChg chg="add mod">
          <ac:chgData name="John Lonergan" userId="db8094ce4aaa691d" providerId="LiveId" clId="{847DF5DB-2E5B-457E-B884-B4D5F231C8A1}" dt="2020-05-27T22:42:00.091" v="1000" actId="6549"/>
          <ac:spMkLst>
            <pc:docMk/>
            <pc:sldMk cId="1142683116" sldId="266"/>
            <ac:spMk id="312" creationId="{0B00C708-F1BD-4CD3-B888-28A684356C3A}"/>
          </ac:spMkLst>
        </pc:spChg>
        <pc:spChg chg="add mod">
          <ac:chgData name="John Lonergan" userId="db8094ce4aaa691d" providerId="LiveId" clId="{847DF5DB-2E5B-457E-B884-B4D5F231C8A1}" dt="2020-05-27T22:41:54.259" v="997" actId="6549"/>
          <ac:spMkLst>
            <pc:docMk/>
            <pc:sldMk cId="1142683116" sldId="266"/>
            <ac:spMk id="317" creationId="{FC771059-C1C6-482F-8BCF-83F8699CEB80}"/>
          </ac:spMkLst>
        </pc:spChg>
        <pc:spChg chg="add mod">
          <ac:chgData name="John Lonergan" userId="db8094ce4aaa691d" providerId="LiveId" clId="{847DF5DB-2E5B-457E-B884-B4D5F231C8A1}" dt="2020-05-27T22:41:50.702" v="995" actId="20577"/>
          <ac:spMkLst>
            <pc:docMk/>
            <pc:sldMk cId="1142683116" sldId="266"/>
            <ac:spMk id="319" creationId="{6CA8932D-944F-4E39-B78D-26E2F8613D7B}"/>
          </ac:spMkLst>
        </pc:spChg>
        <pc:spChg chg="add mod">
          <ac:chgData name="John Lonergan" userId="db8094ce4aaa691d" providerId="LiveId" clId="{847DF5DB-2E5B-457E-B884-B4D5F231C8A1}" dt="2020-05-27T22:40:34.492" v="948" actId="1076"/>
          <ac:spMkLst>
            <pc:docMk/>
            <pc:sldMk cId="1142683116" sldId="266"/>
            <ac:spMk id="320" creationId="{2112E922-17FB-44FC-9DF9-5D329B90F6DA}"/>
          </ac:spMkLst>
        </pc:spChg>
        <pc:spChg chg="add mod">
          <ac:chgData name="John Lonergan" userId="db8094ce4aaa691d" providerId="LiveId" clId="{847DF5DB-2E5B-457E-B884-B4D5F231C8A1}" dt="2020-05-27T22:40:30.503" v="947" actId="20577"/>
          <ac:spMkLst>
            <pc:docMk/>
            <pc:sldMk cId="1142683116" sldId="266"/>
            <ac:spMk id="321" creationId="{4C6D89DC-A566-47DA-AF18-B733BB665279}"/>
          </ac:spMkLst>
        </pc:spChg>
        <pc:spChg chg="add mod">
          <ac:chgData name="John Lonergan" userId="db8094ce4aaa691d" providerId="LiveId" clId="{847DF5DB-2E5B-457E-B884-B4D5F231C8A1}" dt="2020-05-27T22:44:20.016" v="1037" actId="1038"/>
          <ac:spMkLst>
            <pc:docMk/>
            <pc:sldMk cId="1142683116" sldId="266"/>
            <ac:spMk id="322" creationId="{F3837CE7-1FA5-4360-A200-8D6F1310ADF6}"/>
          </ac:spMkLst>
        </pc:spChg>
        <pc:spChg chg="add mod">
          <ac:chgData name="John Lonergan" userId="db8094ce4aaa691d" providerId="LiveId" clId="{847DF5DB-2E5B-457E-B884-B4D5F231C8A1}" dt="2020-05-27T22:44:04.458" v="1017" actId="20577"/>
          <ac:spMkLst>
            <pc:docMk/>
            <pc:sldMk cId="1142683116" sldId="266"/>
            <ac:spMk id="323" creationId="{DCEA736C-A26B-44C8-BF54-91D44B142BE2}"/>
          </ac:spMkLst>
        </pc:spChg>
      </pc:sldChg>
      <pc:sldChg chg="addSp delSp modSp add del mod ord">
        <pc:chgData name="John Lonergan" userId="db8094ce4aaa691d" providerId="LiveId" clId="{847DF5DB-2E5B-457E-B884-B4D5F231C8A1}" dt="2020-05-31T22:09:55.139" v="1472" actId="2696"/>
        <pc:sldMkLst>
          <pc:docMk/>
          <pc:sldMk cId="1007065174" sldId="269"/>
        </pc:sldMkLst>
        <pc:spChg chg="add mod">
          <ac:chgData name="John Lonergan" userId="db8094ce4aaa691d" providerId="LiveId" clId="{847DF5DB-2E5B-457E-B884-B4D5F231C8A1}" dt="2020-05-28T12:45:12.037" v="1470" actId="113"/>
          <ac:spMkLst>
            <pc:docMk/>
            <pc:sldMk cId="1007065174" sldId="269"/>
            <ac:spMk id="17" creationId="{FC8CA2E0-BCCE-44FD-8755-5B1FE3270CAF}"/>
          </ac:spMkLst>
        </pc:spChg>
        <pc:spChg chg="mod">
          <ac:chgData name="John Lonergan" userId="db8094ce4aaa691d" providerId="LiveId" clId="{847DF5DB-2E5B-457E-B884-B4D5F231C8A1}" dt="2020-05-27T23:26:54.236" v="1182" actId="14100"/>
          <ac:spMkLst>
            <pc:docMk/>
            <pc:sldMk cId="1007065174" sldId="269"/>
            <ac:spMk id="19" creationId="{41ADF1AA-4D70-4C5E-8B4B-85BBF87D4F61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2" creationId="{9F4C7E4D-FD73-4547-B039-49545490424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3" creationId="{E7C88D45-4583-4210-A480-8248BC27AB0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5" creationId="{492F8E01-F63C-47F7-8BA7-BB6CB35F3FF9}"/>
          </ac:spMkLst>
        </pc:spChg>
        <pc:spChg chg="del mod topLvl">
          <ac:chgData name="John Lonergan" userId="db8094ce4aaa691d" providerId="LiveId" clId="{847DF5DB-2E5B-457E-B884-B4D5F231C8A1}" dt="2020-05-27T23:28:37.403" v="1332" actId="478"/>
          <ac:spMkLst>
            <pc:docMk/>
            <pc:sldMk cId="1007065174" sldId="269"/>
            <ac:spMk id="55" creationId="{AB2B53F2-2764-4C69-B2C7-706AF8532E4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2" creationId="{55DE9556-620F-4631-8C86-578E22DFF1E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5" creationId="{2A80DA6B-C560-4EA4-8620-80756AEAAC9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6" creationId="{56A939D6-4A81-446D-AD34-2949F22F3A63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7" creationId="{72CB771F-B726-47AF-993A-AD00522E73A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9" creationId="{4D9C0343-2557-4509-B61C-38F7A925F8B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0" creationId="{B79840BD-4921-459A-A12D-55EFCACCE87C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1" creationId="{E206B16A-8C94-4AA6-A497-21845E33B4A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2" creationId="{484D9532-B07E-4FA5-854D-FD47401C0F03}"/>
          </ac:spMkLst>
        </pc:spChg>
        <pc:spChg chg="del mod topLvl">
          <ac:chgData name="John Lonergan" userId="db8094ce4aaa691d" providerId="LiveId" clId="{847DF5DB-2E5B-457E-B884-B4D5F231C8A1}" dt="2020-05-27T23:28:36.492" v="1331" actId="478"/>
          <ac:spMkLst>
            <pc:docMk/>
            <pc:sldMk cId="1007065174" sldId="269"/>
            <ac:spMk id="73" creationId="{CABED4FB-16AF-4E17-AE34-3E047E2ACF13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2" creationId="{8E7DB4C1-09DF-451A-AE6A-A84DAB3909D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3" creationId="{AE30E9A6-A2C2-4FA7-AC69-E312B71E869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4" creationId="{7CCD316C-8E82-4986-AB04-68E7980305B4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6" creationId="{7C633B82-87FD-4F66-A303-6ECD6B44F6EC}"/>
          </ac:spMkLst>
        </pc:spChg>
        <pc:spChg chg="del mod topLvl">
          <ac:chgData name="John Lonergan" userId="db8094ce4aaa691d" providerId="LiveId" clId="{847DF5DB-2E5B-457E-B884-B4D5F231C8A1}" dt="2020-05-27T23:28:18.099" v="1326" actId="478"/>
          <ac:spMkLst>
            <pc:docMk/>
            <pc:sldMk cId="1007065174" sldId="269"/>
            <ac:spMk id="90" creationId="{2416BBBF-E045-4993-9A22-AA65BB9C02E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92" creationId="{5DB9E8AD-01AC-4F5A-9397-88B69A0D0CF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93" creationId="{0791AC14-EE37-4FF1-AE07-37A515F03D3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3" creationId="{4AA37EFF-733B-4CBA-977D-6434819C070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4" creationId="{13A62504-323C-4CED-A778-20C2C426BE9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5" creationId="{0A582020-D30D-4A20-A9A2-A0E53E68720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7" creationId="{F96F241F-62E7-4AA3-9AD1-3B43A60DDA6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8" creationId="{02633867-153A-46A7-9BC5-51192A3B4C88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9" creationId="{664BAC61-CC8E-4B72-94A0-91BE70F283F7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4" creationId="{FDC98006-F664-4D0B-80FA-B985BCC0A99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5" creationId="{CE083B1F-192F-4E9F-9848-D733863561D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7" creationId="{E05E5AF0-DFEB-4508-A8FE-C4C735AE34A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8" creationId="{5C67C7C3-280F-48D2-A5A8-AE4CD0A6A274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0" creationId="{D1F4F7D1-8D90-4229-A0F4-0E3F710C8E52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1" creationId="{D983750E-0464-429D-91E5-E0CDDB45368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3" creationId="{6BC2D513-3412-4778-AC88-470FD6F8EA5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4" creationId="{5D552A48-4211-47BD-932B-16BD3B138E8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0" creationId="{E09CA5A2-7F6D-4CA7-AA48-91B432CDBD8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1" creationId="{BB0BE148-1B51-41B7-BD8C-3653DA60C9EF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2" creationId="{3BCA1FF8-9A18-4E0D-BACE-489B91BD84B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5" creationId="{C0A026CD-47A4-49A5-BB89-1F222E0AEF4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6" creationId="{73505E47-2D71-43FA-B0E9-DC3C54B32E1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7" creationId="{2022A64F-6AC0-4FF8-80E3-B06E7C82956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8" creationId="{9686A4B2-A0E8-485B-BA6D-029363CFD016}"/>
          </ac:spMkLst>
        </pc:spChg>
        <pc:spChg chg="del mod topLvl">
          <ac:chgData name="John Lonergan" userId="db8094ce4aaa691d" providerId="LiveId" clId="{847DF5DB-2E5B-457E-B884-B4D5F231C8A1}" dt="2020-05-27T23:28:35.019" v="1330" actId="478"/>
          <ac:spMkLst>
            <pc:docMk/>
            <pc:sldMk cId="1007065174" sldId="269"/>
            <ac:spMk id="139" creationId="{EB1F7943-F8A5-4DE2-85F1-3D7ECBC44AE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1" creationId="{E45D94E0-1CDE-4E74-A199-5AFB9DA2CFD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2" creationId="{CB786B68-E910-4841-BDCA-26295B24DDD0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4" creationId="{54F05AA5-1117-4F19-9F2F-11A6381B54E2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5" creationId="{A79C7660-A407-4380-861A-D0C2FA91BBF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6" creationId="{E71FE9A0-F565-42F9-955F-0C94CBB67F20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8" creationId="{7C33C2F0-883D-4FF9-A07D-C01FF78BD93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9" creationId="{E8771576-C96C-4965-BD1F-7DF24E2A6A4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0" creationId="{8D108712-44B6-48F4-965D-A2EB5A54631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2" creationId="{1B8E130C-E755-440F-9756-BE86ED459B1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3" creationId="{633CBEA9-5394-41B5-B871-30705951F1D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4" creationId="{57219FB8-13A4-4E15-B7B6-B4D63DC32BB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5" creationId="{3487D8AF-055B-4FF8-8BB3-051B4E778B1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6" creationId="{D48E5888-1C19-4D69-8D33-683447340B6B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7" creationId="{E88DDB59-7F11-4BD4-853E-1EF1B3F7C3A0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58" creationId="{57D12E6D-951D-4894-9390-2678C154D91F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1" creationId="{C0E2FB12-6D25-4E5C-896E-5DC15BC728B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2" creationId="{F422C8C6-5EEC-44E9-9EB5-0D20C3EAB0C5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3" creationId="{7097B8CE-1497-458C-AEB8-F50044B14BDE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0" creationId="{473D2322-7281-4A75-B6D4-B4D638E672CE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1" creationId="{3A421305-2E4B-4780-A198-2DDFB419F4D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2" creationId="{D90AE5A1-FC79-4377-AA5C-31653A9EB351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6" creationId="{16FCC582-89D4-480B-86DA-E8E7AAA03A78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7" creationId="{A746DF72-2E9D-4C7A-9926-CA5AA16B0504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8" creationId="{5F2E0968-D3AC-45A3-B2A3-2F65A993B646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4" creationId="{ADC82F6B-CC24-4F75-876F-31062F63E36C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5" creationId="{59D80FD1-F659-416D-8A61-D270693A57A1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6" creationId="{BA8AB9D5-FBBF-45A3-9E8B-3E504B207713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13" creationId="{74BD9AB0-D0B7-4E41-AC65-389989B32E24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16" creationId="{58663D43-3A88-41AD-B805-36214A606D4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18" creationId="{FCBDB902-1714-4565-A7C5-AC599B1C99F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19" creationId="{25C94DD2-540D-4BC5-BC93-E048D649172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1" creationId="{A19CD78A-EDA9-4AD4-A50D-C692BDA7D2B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2" creationId="{EA533482-E317-4931-BC71-E5C29EE169D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4" creationId="{6163920B-3140-42A7-B5A8-3AC554086D9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5" creationId="{931980F1-34B6-4A8D-A8E8-D24A4FABFBF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6" creationId="{3E85448D-8166-4B35-A0DB-D3DE56DFA0E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7" creationId="{DE5561B4-7D99-47C5-835E-B1F3BCC762C5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8" creationId="{87E58D67-0F9E-433B-B5DD-67DE75427BA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9" creationId="{DB3D9B9E-02FA-4398-BF25-74E50A8BFDE2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33" creationId="{F2D41067-558D-4281-AC80-FB3F805105E9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39" creationId="{E2BA389C-82D1-41E9-8C20-C19862644FD2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40" creationId="{1B1DCA5D-2BFF-4523-874F-D3C20AF55270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4" creationId="{064929AE-D691-448F-B0E9-36B5EEB230B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5" creationId="{324490AB-54C2-41B7-B43D-E1AA32A2396F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6" creationId="{FB670E55-D3B5-44BC-8C05-FF8DADD7087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7" creationId="{96E89E2B-DCAD-47B5-9F71-AFED174CF7B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48" creationId="{63C9F6AA-BF37-4280-9CE7-132543C32A02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49" creationId="{A0D08B8D-954A-4025-8702-4B4AD130591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0" creationId="{CEA1A258-0CE8-41E4-86C1-7D06F5540885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2" creationId="{4C0DB041-CE9D-4203-A588-11CA0C0C96D4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3" creationId="{FA822E78-E2F3-4126-956D-ADA2B6F1BFC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4" creationId="{7C818130-2887-49EB-B3BF-5268CC1EB40B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5" creationId="{6B7543FB-F47C-448C-860F-96135CFD215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8" creationId="{6D43817C-51E2-4679-A8FF-7E8B794F88C1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0" creationId="{C56C62FE-D805-4A82-8932-2D4D436FD78B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1" creationId="{28BE90D7-1689-4954-B0BB-8D1EE7D708A0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3" creationId="{D44337E0-5172-4D9D-98D1-43CE4C1A4D69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4" creationId="{A03AB70C-83F6-43FF-BED0-32C5A6F0FAF2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65" creationId="{27F79C31-3C83-4A2B-8FF6-3CFD98C77905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6" creationId="{079B2E6B-2443-43B6-A496-08054BE45778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9" creationId="{084459A5-1FD2-4BC6-9670-C753344FAE4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70" creationId="{9DACF784-B0AA-4578-8846-8C82EBF0C6AB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71" creationId="{CDBFAA5D-88A7-4803-8831-B065EF7AC8A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2" creationId="{9EB3CC25-5E3D-41F8-A883-57B1BD51E78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3" creationId="{D0BDD5DC-D63D-4146-AB73-354198B598E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4" creationId="{14B922E7-3DFE-4BA7-989D-F0E1CDB02AA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5" creationId="{D8BA6C92-4A1A-4015-A6AA-1FC323B88D95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6" creationId="{88CA2060-CFDD-4A99-A0D1-5173533ED8E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7" creationId="{D1468556-5E05-4468-ABAC-F60B67F86231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8" creationId="{1B4E6AEF-A7CC-4627-B5E6-ADE67F88349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9" creationId="{C7DE3B2C-FEBE-4EF5-925E-F4B36B2DCC2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1" creationId="{DD81BC24-EF1C-4564-A349-6F67C25C437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2" creationId="{455BB8A3-1178-48C4-89CD-7F374397C944}"/>
          </ac:spMkLst>
        </pc:spChg>
        <pc:spChg chg="mod topLvl">
          <ac:chgData name="John Lonergan" userId="db8094ce4aaa691d" providerId="LiveId" clId="{847DF5DB-2E5B-457E-B884-B4D5F231C8A1}" dt="2020-05-27T23:29:23.988" v="1372" actId="1038"/>
          <ac:spMkLst>
            <pc:docMk/>
            <pc:sldMk cId="1007065174" sldId="269"/>
            <ac:spMk id="284" creationId="{665EE42E-17AE-4883-8274-A91C4F007D9F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5" creationId="{880D2F80-9E5E-4B07-AA72-41711625D73D}"/>
          </ac:spMkLst>
        </pc:spChg>
        <pc:spChg chg="mod topLvl">
          <ac:chgData name="John Lonergan" userId="db8094ce4aaa691d" providerId="LiveId" clId="{847DF5DB-2E5B-457E-B884-B4D5F231C8A1}" dt="2020-05-27T23:29:27.891" v="1383" actId="1038"/>
          <ac:spMkLst>
            <pc:docMk/>
            <pc:sldMk cId="1007065174" sldId="269"/>
            <ac:spMk id="288" creationId="{651709AE-1B06-44EE-B685-BD9CEA1060F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2" creationId="{FC14F9B5-D359-4E6B-A7DC-149DD452E7DF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4" creationId="{1C031000-7C08-4338-B81D-48B5FC126144}"/>
          </ac:spMkLst>
        </pc:spChg>
        <pc:spChg chg="mod">
          <ac:chgData name="John Lonergan" userId="db8094ce4aaa691d" providerId="LiveId" clId="{847DF5DB-2E5B-457E-B884-B4D5F231C8A1}" dt="2020-05-27T23:39:27.225" v="1414" actId="1035"/>
          <ac:spMkLst>
            <pc:docMk/>
            <pc:sldMk cId="1007065174" sldId="269"/>
            <ac:spMk id="306" creationId="{C3E9E878-748B-4296-AAA0-E3A526FE6781}"/>
          </ac:spMkLst>
        </pc:spChg>
        <pc:spChg chg="mod">
          <ac:chgData name="John Lonergan" userId="db8094ce4aaa691d" providerId="LiveId" clId="{847DF5DB-2E5B-457E-B884-B4D5F231C8A1}" dt="2020-05-27T23:39:27.225" v="1414" actId="1035"/>
          <ac:spMkLst>
            <pc:docMk/>
            <pc:sldMk cId="1007065174" sldId="269"/>
            <ac:spMk id="307" creationId="{9CD0C75B-A5C4-495D-AAD9-E55FA3BA887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9" creationId="{801A2CF8-F1BD-4838-90C8-D931FC31CFC6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2" creationId="{0B00C708-F1BD-4CD3-B888-28A684356C3A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5" creationId="{B6F889DF-227E-472E-B63E-8274626856B6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16" creationId="{E1457E78-C99B-449E-AE09-FAC6B59886FD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7" creationId="{FC771059-C1C6-482F-8BCF-83F8699CEB80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8" creationId="{7B56701B-9736-4FCC-8ABC-6857EE767BB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19" creationId="{6CA8932D-944F-4E39-B78D-26E2F8613D7B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20" creationId="{2112E922-17FB-44FC-9DF9-5D329B90F6D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22" creationId="{F3837CE7-1FA5-4360-A200-8D6F1310ADF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23" creationId="{DCEA736C-A26B-44C8-BF54-91D44B142BE2}"/>
          </ac:spMkLst>
        </pc:spChg>
        <pc:spChg chg="add mod">
          <ac:chgData name="John Lonergan" userId="db8094ce4aaa691d" providerId="LiveId" clId="{847DF5DB-2E5B-457E-B884-B4D5F231C8A1}" dt="2020-05-27T23:27:15.869" v="1190" actId="571"/>
          <ac:spMkLst>
            <pc:docMk/>
            <pc:sldMk cId="1007065174" sldId="269"/>
            <ac:spMk id="325" creationId="{4A766597-D578-4196-8374-3B4BF3A5D1B1}"/>
          </ac:spMkLst>
        </pc:spChg>
        <pc:spChg chg="add mod">
          <ac:chgData name="John Lonergan" userId="db8094ce4aaa691d" providerId="LiveId" clId="{847DF5DB-2E5B-457E-B884-B4D5F231C8A1}" dt="2020-05-27T23:28:32.577" v="1329" actId="14100"/>
          <ac:spMkLst>
            <pc:docMk/>
            <pc:sldMk cId="1007065174" sldId="269"/>
            <ac:spMk id="326" creationId="{7D2A9E20-9564-4F9C-872E-8034B9EA6869}"/>
          </ac:spMkLst>
        </pc:spChg>
        <pc:spChg chg="add mod">
          <ac:chgData name="John Lonergan" userId="db8094ce4aaa691d" providerId="LiveId" clId="{847DF5DB-2E5B-457E-B884-B4D5F231C8A1}" dt="2020-05-27T23:28:46.504" v="1335" actId="1035"/>
          <ac:spMkLst>
            <pc:docMk/>
            <pc:sldMk cId="1007065174" sldId="269"/>
            <ac:spMk id="327" creationId="{89E191B8-463F-46D3-8807-AD2F6EA7FBF3}"/>
          </ac:spMkLst>
        </pc:spChg>
        <pc:spChg chg="add mod">
          <ac:chgData name="John Lonergan" userId="db8094ce4aaa691d" providerId="LiveId" clId="{847DF5DB-2E5B-457E-B884-B4D5F231C8A1}" dt="2020-05-27T23:28:57.056" v="1342" actId="1036"/>
          <ac:spMkLst>
            <pc:docMk/>
            <pc:sldMk cId="1007065174" sldId="269"/>
            <ac:spMk id="328" creationId="{9984CF67-55C0-4369-B915-534EB88E22F9}"/>
          </ac:spMkLst>
        </pc:spChg>
        <pc:spChg chg="add mod">
          <ac:chgData name="John Lonergan" userId="db8094ce4aaa691d" providerId="LiveId" clId="{847DF5DB-2E5B-457E-B884-B4D5F231C8A1}" dt="2020-05-27T23:29:09.827" v="1346" actId="1035"/>
          <ac:spMkLst>
            <pc:docMk/>
            <pc:sldMk cId="1007065174" sldId="269"/>
            <ac:spMk id="337" creationId="{BECE6331-E89B-4553-BAE1-D248A3D29DB9}"/>
          </ac:spMkLst>
        </pc:spChg>
        <pc:grpChg chg="add del mod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" creationId="{ABC270A0-097F-4843-9A78-A90E04AC431C}"/>
          </ac:grpSpMkLst>
        </pc:grpChg>
        <pc:grpChg chg="add 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15" creationId="{1355B7EE-DFFE-4A22-B64F-230FFC6337AA}"/>
          </ac:grpSpMkLst>
        </pc:grpChg>
        <pc:grpChg chg="add del mod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16" creationId="{DA7E8BD1-FF2D-4E33-86AB-60E95687F9B3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91" creationId="{32C5B921-27A9-47B1-A79A-E5B3AABF31D5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97" creationId="{A6275E5D-6EA1-4967-AAAF-C2297AD138C6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02" creationId="{61FC17E2-CC63-4DC1-B5C8-C97E802B5780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06" creationId="{6A4FB913-61EC-4C04-86C0-EBBF45569534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3" creationId="{46D81ADB-C8A1-4915-A68C-0F8D25A23DF3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6" creationId="{49CE80C5-6DA7-47C8-825C-1A29FF115DD7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9" creationId="{695D8937-CA3E-411C-A8D4-39905F3646CB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22" creationId="{796556F4-A218-4B8E-9C72-07AA14AF2F68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29" creationId="{5DB34CD8-71CB-438B-8CCE-E52D9C69DF5D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0" creationId="{658DE009-E2B1-4DA9-94A0-ECC88B71C668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3" creationId="{97BF9DC7-16E2-46FB-8F58-89F6692681B0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7" creationId="{9637CD17-5B1A-4F11-B06D-F185F2FBD38F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51" creationId="{5757F1E2-ADD4-4EF3-B20B-452982185C88}"/>
          </ac:grpSpMkLst>
        </pc:grpChg>
        <pc:grpChg chg="mod topLvl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169" creationId="{59A904F4-FBE5-43EB-8DFD-67E0BB7B2F1E}"/>
          </ac:grpSpMkLst>
        </pc:grpChg>
        <pc:grpChg chg="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183" creationId="{5D976FEB-5DF2-48C7-B16A-73CD56610995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17" creationId="{5F361AB4-48ED-4001-9807-0F2D85C220DE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20" creationId="{F94B8463-FE73-40C9-9C16-E77D901815EC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23" creationId="{D1775A20-6266-49F6-A6ED-AC6CE7DDE3F1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51" creationId="{23EEBCF8-DACF-4E35-901F-AEB2B09158B5}"/>
          </ac:grpSpMkLst>
        </pc:grpChg>
        <pc:grpChg chg="mod topLvl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259" creationId="{9FDBD168-129A-4DF3-A204-826C241F7E76}"/>
          </ac:grpSpMkLst>
        </pc:grpChg>
        <pc:grpChg chg="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262" creationId="{807DE092-7BE3-429C-A362-F6ABB1488E7A}"/>
          </ac:grpSpMkLst>
        </pc:grpChg>
      </pc:sldChg>
      <pc:sldChg chg="add">
        <pc:chgData name="John Lonergan" userId="db8094ce4aaa691d" providerId="LiveId" clId="{847DF5DB-2E5B-457E-B884-B4D5F231C8A1}" dt="2020-05-31T22:09:23.412" v="1471"/>
        <pc:sldMkLst>
          <pc:docMk/>
          <pc:sldMk cId="781517284" sldId="270"/>
        </pc:sldMkLst>
      </pc:sldChg>
    </pc:docChg>
  </pc:docChgLst>
  <pc:docChgLst>
    <pc:chgData name="John Lonergan" userId="db8094ce4aaa691d" providerId="LiveId" clId="{B042D5C3-7F8A-4180-A045-5003CCA9B291}"/>
    <pc:docChg chg="undo custSel addSld modSld">
      <pc:chgData name="John Lonergan" userId="db8094ce4aaa691d" providerId="LiveId" clId="{B042D5C3-7F8A-4180-A045-5003CCA9B291}" dt="2020-07-30T01:42:07.033" v="3896" actId="20577"/>
      <pc:docMkLst>
        <pc:docMk/>
      </pc:docMkLst>
      <pc:sldChg chg="modSp mod">
        <pc:chgData name="John Lonergan" userId="db8094ce4aaa691d" providerId="LiveId" clId="{B042D5C3-7F8A-4180-A045-5003CCA9B291}" dt="2020-07-03T01:07:25.044" v="3375"/>
        <pc:sldMkLst>
          <pc:docMk/>
          <pc:sldMk cId="1142683116" sldId="266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09" creationId="{801A2CF8-F1BD-4838-90C8-D931FC31CFC6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6-17T22:11:44.853" v="166" actId="20577"/>
          <ac:spMkLst>
            <pc:docMk/>
            <pc:sldMk cId="1142683116" sldId="266"/>
            <ac:spMk id="324" creationId="{8953D8F9-76CD-4D9D-BCF0-0A175ABFCA29}"/>
          </ac:spMkLst>
        </pc:spChg>
        <pc:spChg chg="mod">
          <ac:chgData name="John Lonergan" userId="db8094ce4aaa691d" providerId="LiveId" clId="{B042D5C3-7F8A-4180-A045-5003CCA9B291}" dt="2020-06-17T22:11:58.663" v="169" actId="20577"/>
          <ac:spMkLst>
            <pc:docMk/>
            <pc:sldMk cId="1142683116" sldId="266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343" creationId="{DC6BF4D6-D077-463F-80DE-E693382C20BC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341" creationId="{D92C485C-D015-4F0C-8A92-0BF0E9F34DE0}"/>
          </ac:grpSpMkLst>
        </pc:grpChg>
      </pc:sldChg>
      <pc:sldChg chg="modSp">
        <pc:chgData name="John Lonergan" userId="db8094ce4aaa691d" providerId="LiveId" clId="{B042D5C3-7F8A-4180-A045-5003CCA9B291}" dt="2020-07-03T01:07:25.044" v="3375"/>
        <pc:sldMkLst>
          <pc:docMk/>
          <pc:sldMk cId="1288672024" sldId="268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" creationId="{E7452F25-F6FE-4910-8C4A-A95016E1CB5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" creationId="{A15849D1-B19A-45F5-AE92-4133F1D4D96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5" creationId="{196E0E74-70AB-45AD-A3E0-96564CBBFF2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" creationId="{17FC44BD-6C9E-4218-9BBD-B77BDF24A3F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" creationId="{502B29B0-B7E2-431C-B058-AD7E6D5F986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" creationId="{A1D686A7-1F3C-416F-986A-30DF69EE399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" creationId="{24442FB4-323C-4572-930A-C37BD85B41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" creationId="{C589E8A0-6768-45A2-9E2B-7094F235422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" creationId="{0B944312-B251-4000-98EF-09ADFC880F9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9" creationId="{41ADF1AA-4D70-4C5E-8B4B-85BBF87D4F6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" creationId="{D3741FDA-D7F7-45BD-A16C-F5B11DB9C07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" creationId="{1FF03D06-ABEA-446C-8EC6-865CFA383E4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" creationId="{609E8C2A-5727-49BA-8198-45F0364CC3C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" creationId="{03515A15-F08B-42D1-BF68-DE3436AECF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" creationId="{562C48A3-4730-4819-9BCE-07C5A9509D4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" creationId="{EEEA5CB5-E8C1-43C4-B981-0FD56655847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" creationId="{C8222FE2-CC0B-456C-8638-1B45D81D087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" creationId="{1BF061B2-23B5-4A32-BCFF-A5B96302DC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" creationId="{EC27BD3A-D8D5-43DA-B7ED-DDA1A9AAEED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" creationId="{2900AE58-F879-496F-8E96-263E064DFB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9" creationId="{91961C99-1B43-43DE-892F-5AF2FE40173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2" creationId="{9F4C7E4D-FD73-4547-B039-49545490424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3" creationId="{E7C88D45-4583-4210-A480-8248BC27AB0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5" creationId="{492F8E01-F63C-47F7-8BA7-BB6CB35F3FF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55" creationId="{AB2B53F2-2764-4C69-B2C7-706AF8532E4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2" creationId="{55DE9556-620F-4631-8C86-578E22DFF1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5" creationId="{2A80DA6B-C560-4EA4-8620-80756AEAAC9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6" creationId="{56A939D6-4A81-446D-AD34-2949F22F3A6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7" creationId="{72CB771F-B726-47AF-993A-AD00522E73A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9" creationId="{4D9C0343-2557-4509-B61C-38F7A925F8B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0" creationId="{B79840BD-4921-459A-A12D-55EFCACCE87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1" creationId="{E206B16A-8C94-4AA6-A497-21845E33B4A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2" creationId="{484D9532-B07E-4FA5-854D-FD47401C0F0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3" creationId="{CABED4FB-16AF-4E17-AE34-3E047E2ACF1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2" creationId="{8E7DB4C1-09DF-451A-AE6A-A84DAB3909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3" creationId="{AE30E9A6-A2C2-4FA7-AC69-E312B71E869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4" creationId="{7CCD316C-8E82-4986-AB04-68E7980305B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6" creationId="{7C633B82-87FD-4F66-A303-6ECD6B44F6E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0" creationId="{2416BBBF-E045-4993-9A22-AA65BB9C02E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3" creationId="{4AA37EFF-733B-4CBA-977D-6434819C070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4" creationId="{13A62504-323C-4CED-A778-20C2C426BE9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5" creationId="{0A582020-D30D-4A20-A9A2-A0E53E68720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7" creationId="{F96F241F-62E7-4AA3-9AD1-3B43A60DDA6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8" creationId="{02633867-153A-46A7-9BC5-51192A3B4C8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9" creationId="{664BAC61-CC8E-4B72-94A0-91BE70F283F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0" creationId="{D1F4F7D1-8D90-4229-A0F4-0E3F710C8E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3" creationId="{6BC2D513-3412-4778-AC88-470FD6F8EA5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7" creationId="{587FA820-A46F-43D4-B8AA-F6442C5702D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8" creationId="{CA9EF572-1888-4DDF-B702-C7D15124C5A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0" creationId="{E09CA5A2-7F6D-4CA7-AA48-91B432CDBD8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1" creationId="{BB0BE148-1B51-41B7-BD8C-3653DA60C9E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2" creationId="{3BCA1FF8-9A18-4E0D-BACE-489B91BD84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5" creationId="{C0A026CD-47A4-49A5-BB89-1F222E0AEF4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6" creationId="{73505E47-2D71-43FA-B0E9-DC3C54B32E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7" creationId="{2022A64F-6AC0-4FF8-80E3-B06E7C82956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8" creationId="{9686A4B2-A0E8-485B-BA6D-029363CFD01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9" creationId="{EB1F7943-F8A5-4DE2-85F1-3D7ECBC44AE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4" creationId="{54F05AA5-1117-4F19-9F2F-11A6381B54E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5" creationId="{A79C7660-A407-4380-861A-D0C2FA91BBF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6" creationId="{E71FE9A0-F565-42F9-955F-0C94CBB67F2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8" creationId="{7C33C2F0-883D-4FF9-A07D-C01FF78BD93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9" creationId="{E8771576-C96C-4965-BD1F-7DF24E2A6A4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0" creationId="{8D108712-44B6-48F4-965D-A2EB5A54631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2" creationId="{1B8E130C-E755-440F-9756-BE86ED459B1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3" creationId="{633CBEA9-5394-41B5-B871-30705951F1D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4" creationId="{57219FB8-13A4-4E15-B7B6-B4D63DC32B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5" creationId="{3487D8AF-055B-4FF8-8BB3-051B4E778B1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6" creationId="{D48E5888-1C19-4D69-8D33-683447340B6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7" creationId="{E88DDB59-7F11-4BD4-853E-1EF1B3F7C3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8" creationId="{57D12E6D-951D-4894-9390-2678C154D91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1" creationId="{C0E2FB12-6D25-4E5C-896E-5DC15BC728B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2" creationId="{F422C8C6-5EEC-44E9-9EB5-0D20C3EAB0C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3" creationId="{7097B8CE-1497-458C-AEB8-F50044B14B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2" creationId="{D90AE5A1-FC79-4377-AA5C-31653A9EB35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6" creationId="{16FCC582-89D4-480B-86DA-E8E7AAA03A7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7" creationId="{A746DF72-2E9D-4C7A-9926-CA5AA16B050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8" creationId="{5F2E0968-D3AC-45A3-B2A3-2F65A993B64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4" creationId="{ADC82F6B-CC24-4F75-876F-31062F63E3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6" creationId="{BA8AB9D5-FBBF-45A3-9E8B-3E504B20771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1" creationId="{DA0B8603-B43D-464E-9603-27D2C9508FA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2" creationId="{9C73D384-A19E-4EBF-B9C1-32CD1424C1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3" creationId="{14F4A052-BE8D-49DD-900E-3123936FB74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2" creationId="{E20536B0-6EA8-4283-90C1-431F59FA645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3" creationId="{74BD9AB0-D0B7-4E41-AC65-389989B32E2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4" creationId="{FBF70445-1360-480E-AE09-00F2BA4F94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5" creationId="{0AFF3BE0-6B94-4B23-AA3D-21D275235ED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6" creationId="{58663D43-3A88-41AD-B805-36214A606D4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8" creationId="{FCBDB902-1714-4565-A7C5-AC599B1C99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9" creationId="{25C94DD2-540D-4BC5-BC93-E048D64917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1" creationId="{A19CD78A-EDA9-4AD4-A50D-C692BDA7D2B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2" creationId="{EA533482-E317-4931-BC71-E5C29EE169D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4" creationId="{6163920B-3140-42A7-B5A8-3AC554086D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5" creationId="{931980F1-34B6-4A8D-A8E8-D24A4FABFBF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6" creationId="{3E85448D-8166-4B35-A0DB-D3DE56DFA0E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7" creationId="{DE5561B4-7D99-47C5-835E-B1F3BCC762C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8" creationId="{87E58D67-0F9E-433B-B5DD-67DE75427BA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9" creationId="{DB3D9B9E-02FA-4398-BF25-74E50A8BFDE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0" creationId="{FF10B9DF-ACEE-4E74-AEFA-ADA4E451225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1" creationId="{2E44C763-B61B-4072-BE7C-5EAE7DC25A4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2" creationId="{3C92AE77-FF58-45F6-8FB9-19BEAB92291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3" creationId="{F2D41067-558D-4281-AC80-FB3F805105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4" creationId="{76C9B9E3-C732-4EF5-81F4-F55D8808E93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5" creationId="{0B6E9E25-E716-4FE5-97F9-DC603D60912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6" creationId="{27FDE5DF-4CFD-4A99-B0DB-82DD6B25ABF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7" creationId="{87A96AE8-535A-4C25-AFAA-813FBEFD2C0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8" creationId="{0929FE43-0BDB-49E2-B5ED-0F89FB13734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9" creationId="{E2BA389C-82D1-41E9-8C20-C19862644FD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0" creationId="{1B1DCA5D-2BFF-4523-874F-D3C20AF5527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1" creationId="{0BC8E268-D05D-49F7-A3B3-C9F64917879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2" creationId="{5EB3DEB6-1265-4E3A-8805-3AF5D935B2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4" creationId="{064929AE-D691-448F-B0E9-36B5EEB230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5" creationId="{324490AB-54C2-41B7-B43D-E1AA32A2396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6" creationId="{FB670E55-D3B5-44BC-8C05-FF8DADD7087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7" creationId="{96E89E2B-DCAD-47B5-9F71-AFED174CF7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8" creationId="{63C9F6AA-BF37-4280-9CE7-132543C32A0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9" creationId="{A0D08B8D-954A-4025-8702-4B4AD13059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0" creationId="{CEA1A258-0CE8-41E4-86C1-7D06F554088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2" creationId="{4C0DB041-CE9D-4203-A588-11CA0C0C96D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3" creationId="{FA822E78-E2F3-4126-956D-ADA2B6F1BFC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4" creationId="{7C818130-2887-49EB-B3BF-5268CC1EB40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5" creationId="{6B7543FB-F47C-448C-860F-96135CFD215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6" creationId="{F596A8B8-D5ED-4004-980D-058D0FC057A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0" creationId="{C56C62FE-D805-4A82-8932-2D4D436FD7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1" creationId="{28BE90D7-1689-4954-B0BB-8D1EE7D708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3" creationId="{D44337E0-5172-4D9D-98D1-43CE4C1A4D6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4" creationId="{A03AB70C-83F6-43FF-BED0-32C5A6F0FAF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6" creationId="{079B2E6B-2443-43B6-A496-08054BE4577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9" creationId="{084459A5-1FD2-4BC6-9670-C753344FAE4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0" creationId="{9DACF784-B0AA-4578-8846-8C82EBF0C6A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1" creationId="{CDBFAA5D-88A7-4803-8831-B065EF7AC8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2" creationId="{9EB3CC25-5E3D-41F8-A883-57B1BD51E78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3" creationId="{D0BDD5DC-D63D-4146-AB73-354198B598E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4" creationId="{14B922E7-3DFE-4BA7-989D-F0E1CDB02AA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5" creationId="{D8BA6C92-4A1A-4015-A6AA-1FC323B88D9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7" creationId="{D1468556-5E05-4468-ABAC-F60B67F8623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9" creationId="{C7DE3B2C-FEBE-4EF5-925E-F4B36B2DCC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0" creationId="{CEC8A55A-D5BC-418A-A33E-D73C3ED622F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1" creationId="{DD81BC24-EF1C-4564-A349-6F67C25C437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2" creationId="{455BB8A3-1178-48C4-89CD-7F374397C94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3" creationId="{76B14163-B843-4967-92AF-66F3F2DC338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6" creationId="{E2710EC1-E287-4AD6-95B5-7B4EA2C07F0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7" creationId="{227EAB0E-6D44-4F37-B32B-F1C4B6EC5A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9" creationId="{31ABE09E-5F1E-4108-8416-984EAAF0D81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0" creationId="{2DADE6F9-DBA3-4287-8975-91A0A72CAEB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2" creationId="{53433688-9D27-4187-9CC0-3994E48F7FB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3" creationId="{D625DD9E-0ADC-4E0F-9D70-B51B89EB3A8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5" creationId="{752AA861-26BF-4DA4-967D-D8EF7A23EB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6" creationId="{69043B2C-AFBD-4C8C-8E5E-53BE2100ADB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8" creationId="{E01703BE-D0FB-4EF6-9C35-B4D71DCE664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0" creationId="{0D9045D1-4B84-4665-900F-E5B1AA8BFFF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1" creationId="{A391AA02-A40F-44E9-AF9D-00BA6897F2C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3" creationId="{B0F338AF-4805-40AD-8371-6BC1FB66AF1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5" creationId="{F672AC5C-4583-4754-AB25-9214D0AE78D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6" creationId="{C3E9E878-748B-4296-AAA0-E3A526FE678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7" creationId="{9CD0C75B-A5C4-495D-AAD9-E55FA3BA887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8" creationId="{EA1B6361-8C52-4EF2-9C35-4FE4498C6A2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0" creationId="{C3602306-716D-4F74-894E-FCC227E448E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1" creationId="{79A18FFE-F5E2-4C8F-8858-DC3FD32CA2F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3" creationId="{8D118E03-DB2B-4557-90CB-D79FFF97EB8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4" creationId="{66A5347E-2DB5-4006-8739-B5CE796E9C1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5" creationId="{B6F889DF-227E-472E-B63E-8274626856B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6" creationId="{E1457E78-C99B-449E-AE09-FAC6B59886F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8" creationId="{7B56701B-9736-4FCC-8ABC-6857EE767B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24" creationId="{8953D8F9-76CD-4D9D-BCF0-0A175ABFCA2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29" creationId="{88010A4F-57DB-4EB2-8CB1-7121769740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0" creationId="{81801220-1E9F-42E0-8C79-5D7CD2F5BA9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1" creationId="{8664C461-D3BB-4F7B-97BC-91D387F27C0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2" creationId="{BC2B1421-9EE2-4D6A-870B-2D916AC6EF4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4" creationId="{6D695DA7-7374-45F0-AF66-0B1131ED625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5" creationId="{65000162-E0E0-425F-9F54-C6A642F2AD5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6" creationId="{91CB22B0-D9A3-46B2-8A70-27BB0B64668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8" creationId="{AE8C0C4F-197E-4609-85FE-B1AA8EBCA86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0" creationId="{E9D398B6-29EE-45B6-BB4C-283EAC60289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4" creationId="{2EB8443E-5D25-4DE1-BDA2-47D2E60A12C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5" creationId="{1E777FC4-E8A3-48CD-B1B5-459AC3952F85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3" creationId="{6BEC1FC2-2E2B-4D2B-ACC9-961AC54D1E8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" creationId="{08A9DED1-1336-4896-BC49-70125C4BD85D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" creationId="{4C9411AA-97D6-45A9-BE82-D33C7BE9A9F4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97" creationId="{A6275E5D-6EA1-4967-AAAF-C2297AD138C6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02" creationId="{61FC17E2-CC63-4DC1-B5C8-C97E802B578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06" creationId="{6A4FB913-61EC-4C04-86C0-EBBF45569534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9" creationId="{695D8937-CA3E-411C-A8D4-39905F3646CB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2" creationId="{796556F4-A218-4B8E-9C72-07AA14AF2F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9" creationId="{5DB34CD8-71CB-438B-8CCE-E52D9C69DF5D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3" creationId="{97BF9DC7-16E2-46FB-8F58-89F6692681B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7" creationId="{9637CD17-5B1A-4F11-B06D-F185F2FBD38F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51" creationId="{5757F1E2-ADD4-4EF3-B20B-452982185C8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83" creationId="{5D976FEB-5DF2-48C7-B16A-73CD5661099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17" creationId="{5F361AB4-48ED-4001-9807-0F2D85C220D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20" creationId="{F94B8463-FE73-40C9-9C16-E77D901815EC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23" creationId="{D1775A20-6266-49F6-A6ED-AC6CE7DDE3F1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51" creationId="{23EEBCF8-DACF-4E35-901F-AEB2B09158B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59" creationId="{9FDBD168-129A-4DF3-A204-826C241F7E76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62" creationId="{807DE092-7BE3-429C-A362-F6ABB1488E7A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1" creationId="{0B06F03C-0A82-4374-9002-95C54ADC43E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4" creationId="{ACE2C5AE-63B5-4749-94E1-5EADB29E4D0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7" creationId="{ADD75E5D-91CA-4AD8-8091-A0A01C4CEC9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341" creationId="{D92C485C-D015-4F0C-8A92-0BF0E9F34DE0}"/>
          </ac:grpSpMkLst>
        </pc:grpChg>
      </pc:sldChg>
      <pc:sldChg chg="addSp delSp modSp mod">
        <pc:chgData name="John Lonergan" userId="db8094ce4aaa691d" providerId="LiveId" clId="{B042D5C3-7F8A-4180-A045-5003CCA9B291}" dt="2020-07-27T02:27:09.631" v="3865" actId="14100"/>
        <pc:sldMkLst>
          <pc:docMk/>
          <pc:sldMk cId="781517284" sldId="270"/>
        </pc:sldMkLst>
        <pc:spChg chg="mod">
          <ac:chgData name="John Lonergan" userId="db8094ce4aaa691d" providerId="LiveId" clId="{B042D5C3-7F8A-4180-A045-5003CCA9B291}" dt="2020-07-03T01:11:00.890" v="3482" actId="120"/>
          <ac:spMkLst>
            <pc:docMk/>
            <pc:sldMk cId="781517284" sldId="270"/>
            <ac:spMk id="2" creationId="{E7452F25-F6FE-4910-8C4A-A95016E1CB5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" creationId="{A15849D1-B19A-45F5-AE92-4133F1D4D96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5" creationId="{196E0E74-70AB-45AD-A3E0-96564CBBFF2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" creationId="{17FC44BD-6C9E-4218-9BBD-B77BDF24A3F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7" creationId="{502B29B0-B7E2-431C-B058-AD7E6D5F98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" creationId="{A1D686A7-1F3C-416F-986A-30DF69EE399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9" creationId="{24442FB4-323C-4572-930A-C37BD85B41C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0" creationId="{C589E8A0-6768-45A2-9E2B-7094F235422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" creationId="{02DA1BB0-6996-4CD7-9642-38CF889CF31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" creationId="{D3552ED0-B0DA-4511-BB41-D510000E969A}"/>
          </ac:spMkLst>
        </pc:spChg>
        <pc:spChg chg="mod">
          <ac:chgData name="John Lonergan" userId="db8094ce4aaa691d" providerId="LiveId" clId="{B042D5C3-7F8A-4180-A045-5003CCA9B291}" dt="2020-07-03T01:12:57.955" v="3498" actId="1076"/>
          <ac:spMkLst>
            <pc:docMk/>
            <pc:sldMk cId="781517284" sldId="270"/>
            <ac:spMk id="14" creationId="{4FD06625-ABE2-418C-B1E4-449AB88589E9}"/>
          </ac:spMkLst>
        </pc:spChg>
        <pc:spChg chg="add mod">
          <ac:chgData name="John Lonergan" userId="db8094ce4aaa691d" providerId="LiveId" clId="{B042D5C3-7F8A-4180-A045-5003CCA9B291}" dt="2020-07-03T01:13:18.317" v="3501" actId="947"/>
          <ac:spMkLst>
            <pc:docMk/>
            <pc:sldMk cId="781517284" sldId="270"/>
            <ac:spMk id="15" creationId="{EC369864-B9B0-406E-BFC9-17867426CCC3}"/>
          </ac:spMkLst>
        </pc:spChg>
        <pc:spChg chg="add mod">
          <ac:chgData name="John Lonergan" userId="db8094ce4aaa691d" providerId="LiveId" clId="{B042D5C3-7F8A-4180-A045-5003CCA9B291}" dt="2020-07-15T19:15:44.994" v="3835" actId="1076"/>
          <ac:spMkLst>
            <pc:docMk/>
            <pc:sldMk cId="781517284" sldId="270"/>
            <ac:spMk id="16" creationId="{8D5456C1-B2DF-4C04-932C-C44B623E9BA1}"/>
          </ac:spMkLst>
        </pc:spChg>
        <pc:spChg chg="mod">
          <ac:chgData name="John Lonergan" userId="db8094ce4aaa691d" providerId="LiveId" clId="{B042D5C3-7F8A-4180-A045-5003CCA9B291}" dt="2020-07-27T02:26:47.540" v="3838"/>
          <ac:spMkLst>
            <pc:docMk/>
            <pc:sldMk cId="781517284" sldId="270"/>
            <ac:spMk id="17" creationId="{FC8CA2E0-BCCE-44FD-8755-5B1FE3270CA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" creationId="{0B944312-B251-4000-98EF-09ADFC880F9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9" creationId="{41ADF1AA-4D70-4C5E-8B4B-85BBF87D4F6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0" creationId="{D3741FDA-D7F7-45BD-A16C-F5B11DB9C07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" creationId="{1FF03D06-ABEA-446C-8EC6-865CFA383E4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" creationId="{609E8C2A-5727-49BA-8198-45F0364CC3C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" creationId="{03515A15-F08B-42D1-BF68-DE3436AECF9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" creationId="{562C48A3-4730-4819-9BCE-07C5A9509D4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" creationId="{EEEA5CB5-E8C1-43C4-B981-0FD56655847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" creationId="{C8222FE2-CC0B-456C-8638-1B45D81D087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" creationId="{1BF061B2-23B5-4A32-BCFF-A5B96302DC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" creationId="{EC27BD3A-D8D5-43DA-B7ED-DDA1A9AAEED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" creationId="{2900AE58-F879-496F-8E96-263E064DFBD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9" creationId="{91961C99-1B43-43DE-892F-5AF2FE40173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2" creationId="{9F4C7E4D-FD73-4547-B039-49545490424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3" creationId="{E7C88D45-4583-4210-A480-8248BC27AB0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5" creationId="{492F8E01-F63C-47F7-8BA7-BB6CB35F3FF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2" creationId="{55DE9556-620F-4631-8C86-578E22DFF1E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5" creationId="{2A80DA6B-C560-4EA4-8620-80756AEAAC9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6" creationId="{56A939D6-4A81-446D-AD34-2949F22F3A6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7" creationId="{72CB771F-B726-47AF-993A-AD00522E73A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9" creationId="{4D9C0343-2557-4509-B61C-38F7A925F8B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0" creationId="{B79840BD-4921-459A-A12D-55EFCACCE87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1" creationId="{E206B16A-8C94-4AA6-A497-21845E33B4A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2" creationId="{484D9532-B07E-4FA5-854D-FD47401C0F0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2" creationId="{8E7DB4C1-09DF-451A-AE6A-A84DAB3909D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3" creationId="{AE30E9A6-A2C2-4FA7-AC69-E312B71E869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4" creationId="{7CCD316C-8E82-4986-AB04-68E7980305B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6" creationId="{7C633B82-87FD-4F66-A303-6ECD6B44F6E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3" creationId="{4AA37EFF-733B-4CBA-977D-6434819C070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4" creationId="{13A62504-323C-4CED-A778-20C2C426BE9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5" creationId="{0A582020-D30D-4A20-A9A2-A0E53E68720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7" creationId="{F96F241F-62E7-4AA3-9AD1-3B43A60DDA6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8" creationId="{02633867-153A-46A7-9BC5-51192A3B4C8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9" creationId="{664BAC61-CC8E-4B72-94A0-91BE70F283F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0" creationId="{D1F4F7D1-8D90-4229-A0F4-0E3F710C8E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3" creationId="{6BC2D513-3412-4778-AC88-470FD6F8EA5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7" creationId="{587FA820-A46F-43D4-B8AA-F6442C5702D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8" creationId="{CA9EF572-1888-4DDF-B702-C7D15124C5A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30" creationId="{E09CA5A2-7F6D-4CA7-AA48-91B432CDBD8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31" creationId="{BB0BE148-1B51-41B7-BD8C-3653DA60C9EF}"/>
          </ac:spMkLst>
        </pc:spChg>
        <pc:spChg chg="del mod">
          <ac:chgData name="John Lonergan" userId="db8094ce4aaa691d" providerId="LiveId" clId="{B042D5C3-7F8A-4180-A045-5003CCA9B291}" dt="2020-07-15T17:48:15.604" v="3511" actId="478"/>
          <ac:spMkLst>
            <pc:docMk/>
            <pc:sldMk cId="781517284" sldId="270"/>
            <ac:spMk id="132" creationId="{3BCA1FF8-9A18-4E0D-BACE-489B91BD84B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5" creationId="{C0A026CD-47A4-49A5-BB89-1F222E0AEF4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6" creationId="{73505E47-2D71-43FA-B0E9-DC3C54B32E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7" creationId="{2022A64F-6AC0-4FF8-80E3-B06E7C82956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8" creationId="{9686A4B2-A0E8-485B-BA6D-029363CFD01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4" creationId="{54F05AA5-1117-4F19-9F2F-11A6381B54E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5" creationId="{A79C7660-A407-4380-861A-D0C2FA91BBF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6" creationId="{E71FE9A0-F565-42F9-955F-0C94CBB67F2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8" creationId="{7C33C2F0-883D-4FF9-A07D-C01FF78BD93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9" creationId="{E8771576-C96C-4965-BD1F-7DF24E2A6A43}"/>
          </ac:spMkLst>
        </pc:spChg>
        <pc:spChg chg="del mod">
          <ac:chgData name="John Lonergan" userId="db8094ce4aaa691d" providerId="LiveId" clId="{B042D5C3-7F8A-4180-A045-5003CCA9B291}" dt="2020-07-15T17:48:31.905" v="3516" actId="478"/>
          <ac:spMkLst>
            <pc:docMk/>
            <pc:sldMk cId="781517284" sldId="270"/>
            <ac:spMk id="150" creationId="{8D108712-44B6-48F4-965D-A2EB5A54631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2" creationId="{1B8E130C-E755-440F-9756-BE86ED459B1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3" creationId="{633CBEA9-5394-41B5-B871-30705951F1D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4" creationId="{57219FB8-13A4-4E15-B7B6-B4D63DC32BB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5" creationId="{3487D8AF-055B-4FF8-8BB3-051B4E778B1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6" creationId="{D48E5888-1C19-4D69-8D33-683447340B6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7" creationId="{E88DDB59-7F11-4BD4-853E-1EF1B3F7C3A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8" creationId="{57D12E6D-951D-4894-9390-2678C154D91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1" creationId="{C0E2FB12-6D25-4E5C-896E-5DC15BC728B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2" creationId="{F422C8C6-5EEC-44E9-9EB5-0D20C3EAB0C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3" creationId="{7097B8CE-1497-458C-AEB8-F50044B14B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2" creationId="{D90AE5A1-FC79-4377-AA5C-31653A9EB35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6" creationId="{16FCC582-89D4-480B-86DA-E8E7AAA03A7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7" creationId="{A746DF72-2E9D-4C7A-9926-CA5AA16B050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8" creationId="{5F2E0968-D3AC-45A3-B2A3-2F65A993B64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84" creationId="{ADC82F6B-CC24-4F75-876F-31062F63E3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6" creationId="{BA8AB9D5-FBBF-45A3-9E8B-3E504B207713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1" creationId="{DA0B8603-B43D-464E-9603-27D2C9508FA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2" creationId="{9C73D384-A19E-4EBF-B9C1-32CD1424C1E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3" creationId="{14F4A052-BE8D-49DD-900E-3123936FB74B}"/>
          </ac:spMkLst>
        </pc:spChg>
        <pc:spChg chg="del mod">
          <ac:chgData name="John Lonergan" userId="db8094ce4aaa691d" providerId="LiveId" clId="{B042D5C3-7F8A-4180-A045-5003CCA9B291}" dt="2020-06-26T08:48:08.756" v="1636" actId="478"/>
          <ac:spMkLst>
            <pc:docMk/>
            <pc:sldMk cId="781517284" sldId="270"/>
            <ac:spMk id="212" creationId="{E20536B0-6EA8-4283-90C1-431F59FA64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3" creationId="{74BD9AB0-D0B7-4E41-AC65-389989B32E2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4" creationId="{FBF70445-1360-480E-AE09-00F2BA4F94A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5" creationId="{0AFF3BE0-6B94-4B23-AA3D-21D275235ED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6" creationId="{58663D43-3A88-41AD-B805-36214A606D4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18" creationId="{FCBDB902-1714-4565-A7C5-AC599B1C99F3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19" creationId="{25C94DD2-540D-4BC5-BC93-E048D649172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1" creationId="{A19CD78A-EDA9-4AD4-A50D-C692BDA7D2B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2" creationId="{EA533482-E317-4931-BC71-E5C29EE169D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4" creationId="{6163920B-3140-42A7-B5A8-3AC554086D9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5" creationId="{931980F1-34B6-4A8D-A8E8-D24A4FABFBF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26" creationId="{3E85448D-8166-4B35-A0DB-D3DE56DFA0E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27" creationId="{DE5561B4-7D99-47C5-835E-B1F3BCC762C5}"/>
          </ac:spMkLst>
        </pc:spChg>
        <pc:spChg chg="mod">
          <ac:chgData name="John Lonergan" userId="db8094ce4aaa691d" providerId="LiveId" clId="{B042D5C3-7F8A-4180-A045-5003CCA9B291}" dt="2020-07-03T01:09:51.985" v="3467" actId="20577"/>
          <ac:spMkLst>
            <pc:docMk/>
            <pc:sldMk cId="781517284" sldId="270"/>
            <ac:spMk id="228" creationId="{87E58D67-0F9E-433B-B5DD-67DE75427BA9}"/>
          </ac:spMkLst>
        </pc:spChg>
        <pc:spChg chg="mod">
          <ac:chgData name="John Lonergan" userId="db8094ce4aaa691d" providerId="LiveId" clId="{B042D5C3-7F8A-4180-A045-5003CCA9B291}" dt="2020-07-03T01:10:03.511" v="3473" actId="20577"/>
          <ac:spMkLst>
            <pc:docMk/>
            <pc:sldMk cId="781517284" sldId="270"/>
            <ac:spMk id="229" creationId="{DB3D9B9E-02FA-4398-BF25-74E50A8BFDE2}"/>
          </ac:spMkLst>
        </pc:spChg>
        <pc:spChg chg="mod">
          <ac:chgData name="John Lonergan" userId="db8094ce4aaa691d" providerId="LiveId" clId="{B042D5C3-7F8A-4180-A045-5003CCA9B291}" dt="2020-07-15T17:49:44.691" v="3529" actId="1076"/>
          <ac:spMkLst>
            <pc:docMk/>
            <pc:sldMk cId="781517284" sldId="270"/>
            <ac:spMk id="230" creationId="{FF10B9DF-ACEE-4E74-AEFA-ADA4E45122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1" creationId="{2E44C763-B61B-4072-BE7C-5EAE7DC25A4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2" creationId="{3C92AE77-FF58-45F6-8FB9-19BEAB92291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3" creationId="{F2D41067-558D-4281-AC80-FB3F805105E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4" creationId="{76C9B9E3-C732-4EF5-81F4-F55D8808E93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5" creationId="{0B6E9E25-E716-4FE5-97F9-DC603D60912E}"/>
          </ac:spMkLst>
        </pc:spChg>
        <pc:spChg chg="del mod">
          <ac:chgData name="John Lonergan" userId="db8094ce4aaa691d" providerId="LiveId" clId="{B042D5C3-7F8A-4180-A045-5003CCA9B291}" dt="2020-07-15T17:53:23.335" v="3574" actId="478"/>
          <ac:spMkLst>
            <pc:docMk/>
            <pc:sldMk cId="781517284" sldId="270"/>
            <ac:spMk id="236" creationId="{27FDE5DF-4CFD-4A99-B0DB-82DD6B25ABF1}"/>
          </ac:spMkLst>
        </pc:spChg>
        <pc:spChg chg="del mod">
          <ac:chgData name="John Lonergan" userId="db8094ce4aaa691d" providerId="LiveId" clId="{B042D5C3-7F8A-4180-A045-5003CCA9B291}" dt="2020-07-15T17:50:43.490" v="3546" actId="478"/>
          <ac:spMkLst>
            <pc:docMk/>
            <pc:sldMk cId="781517284" sldId="270"/>
            <ac:spMk id="237" creationId="{87A96AE8-535A-4C25-AFAA-813FBEFD2C0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8" creationId="{0929FE43-0BDB-49E2-B5ED-0F89FB13734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9" creationId="{E2BA389C-82D1-41E9-8C20-C19862644FD2}"/>
          </ac:spMkLst>
        </pc:spChg>
        <pc:spChg chg="mod ord">
          <ac:chgData name="John Lonergan" userId="db8094ce4aaa691d" providerId="LiveId" clId="{B042D5C3-7F8A-4180-A045-5003CCA9B291}" dt="2020-07-15T17:53:58.842" v="3579" actId="167"/>
          <ac:spMkLst>
            <pc:docMk/>
            <pc:sldMk cId="781517284" sldId="270"/>
            <ac:spMk id="240" creationId="{1B1DCA5D-2BFF-4523-874F-D3C20AF55270}"/>
          </ac:spMkLst>
        </pc:spChg>
        <pc:spChg chg="del">
          <ac:chgData name="John Lonergan" userId="db8094ce4aaa691d" providerId="LiveId" clId="{B042D5C3-7F8A-4180-A045-5003CCA9B291}" dt="2020-06-26T08:50:04.163" v="1761" actId="478"/>
          <ac:spMkLst>
            <pc:docMk/>
            <pc:sldMk cId="781517284" sldId="270"/>
            <ac:spMk id="241" creationId="{0BC8E268-D05D-49F7-A3B3-C9F649178797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43" creationId="{F168A8BD-9F44-4B28-87E9-62764976D812}"/>
          </ac:spMkLst>
        </pc:spChg>
        <pc:spChg chg="del mod">
          <ac:chgData name="John Lonergan" userId="db8094ce4aaa691d" providerId="LiveId" clId="{B042D5C3-7F8A-4180-A045-5003CCA9B291}" dt="2020-07-15T17:54:27.945" v="3589" actId="478"/>
          <ac:spMkLst>
            <pc:docMk/>
            <pc:sldMk cId="781517284" sldId="270"/>
            <ac:spMk id="244" creationId="{064929AE-D691-448F-B0E9-36B5EEB230B7}"/>
          </ac:spMkLst>
        </pc:spChg>
        <pc:spChg chg="add mod">
          <ac:chgData name="John Lonergan" userId="db8094ce4aaa691d" providerId="LiveId" clId="{B042D5C3-7F8A-4180-A045-5003CCA9B291}" dt="2020-07-27T02:27:09.631" v="3865" actId="14100"/>
          <ac:spMkLst>
            <pc:docMk/>
            <pc:sldMk cId="781517284" sldId="270"/>
            <ac:spMk id="244" creationId="{4DC227C3-7BFE-4F30-92EC-FCE2523E46C4}"/>
          </ac:spMkLst>
        </pc:spChg>
        <pc:spChg chg="del mod">
          <ac:chgData name="John Lonergan" userId="db8094ce4aaa691d" providerId="LiveId" clId="{B042D5C3-7F8A-4180-A045-5003CCA9B291}" dt="2020-07-15T17:54:25.517" v="3588" actId="478"/>
          <ac:spMkLst>
            <pc:docMk/>
            <pc:sldMk cId="781517284" sldId="270"/>
            <ac:spMk id="245" creationId="{324490AB-54C2-41B7-B43D-E1AA32A2396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6" creationId="{FB670E55-D3B5-44BC-8C05-FF8DADD7087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7" creationId="{96E89E2B-DCAD-47B5-9F71-AFED174CF7B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8" creationId="{63C9F6AA-BF37-4280-9CE7-132543C32A0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9" creationId="{A0D08B8D-954A-4025-8702-4B4AD13059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0" creationId="{CEA1A258-0CE8-41E4-86C1-7D06F5540885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2" creationId="{4C0DB041-CE9D-4203-A588-11CA0C0C96D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3" creationId="{FA822E78-E2F3-4126-956D-ADA2B6F1BFC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4" creationId="{7C818130-2887-49EB-B3BF-5268CC1EB40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5" creationId="{6B7543FB-F47C-448C-860F-96135CFD215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6" creationId="{F596A8B8-D5ED-4004-980D-058D0FC057A3}"/>
          </ac:spMkLst>
        </pc:spChg>
        <pc:spChg chg="del mod">
          <ac:chgData name="John Lonergan" userId="db8094ce4aaa691d" providerId="LiveId" clId="{B042D5C3-7F8A-4180-A045-5003CCA9B291}" dt="2020-07-15T19:14:56.407" v="3834" actId="478"/>
          <ac:spMkLst>
            <pc:docMk/>
            <pc:sldMk cId="781517284" sldId="270"/>
            <ac:spMk id="257" creationId="{8196FAB0-6D2F-4C28-ACE9-24C348919033}"/>
          </ac:spMkLst>
        </pc:spChg>
        <pc:spChg chg="del mod">
          <ac:chgData name="John Lonergan" userId="db8094ce4aaa691d" providerId="LiveId" clId="{B042D5C3-7F8A-4180-A045-5003CCA9B291}" dt="2020-07-15T17:47:45.590" v="3509" actId="478"/>
          <ac:spMkLst>
            <pc:docMk/>
            <pc:sldMk cId="781517284" sldId="270"/>
            <ac:spMk id="258" creationId="{6D43817C-51E2-4679-A8FF-7E8B794F88C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60" creationId="{C56C62FE-D805-4A82-8932-2D4D436FD78B}"/>
          </ac:spMkLst>
        </pc:spChg>
        <pc:spChg chg="mod">
          <ac:chgData name="John Lonergan" userId="db8094ce4aaa691d" providerId="LiveId" clId="{B042D5C3-7F8A-4180-A045-5003CCA9B291}" dt="2020-07-03T01:06:41.813" v="3373" actId="1038"/>
          <ac:spMkLst>
            <pc:docMk/>
            <pc:sldMk cId="781517284" sldId="270"/>
            <ac:spMk id="261" creationId="{28BE90D7-1689-4954-B0BB-8D1EE7D708A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63" creationId="{D44337E0-5172-4D9D-98D1-43CE4C1A4D69}"/>
          </ac:spMkLst>
        </pc:spChg>
        <pc:spChg chg="mod">
          <ac:chgData name="John Lonergan" userId="db8094ce4aaa691d" providerId="LiveId" clId="{B042D5C3-7F8A-4180-A045-5003CCA9B291}" dt="2020-07-03T01:06:28.591" v="3367" actId="20577"/>
          <ac:spMkLst>
            <pc:docMk/>
            <pc:sldMk cId="781517284" sldId="270"/>
            <ac:spMk id="264" creationId="{A03AB70C-83F6-43FF-BED0-32C5A6F0FAF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5" creationId="{27F79C31-3C83-4A2B-8FF6-3CFD98C7790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6" creationId="{079B2E6B-2443-43B6-A496-08054BE45778}"/>
          </ac:spMkLst>
        </pc:spChg>
        <pc:spChg chg="mod">
          <ac:chgData name="John Lonergan" userId="db8094ce4aaa691d" providerId="LiveId" clId="{B042D5C3-7F8A-4180-A045-5003CCA9B291}" dt="2020-07-15T18:02:27.602" v="3703" actId="1076"/>
          <ac:spMkLst>
            <pc:docMk/>
            <pc:sldMk cId="781517284" sldId="270"/>
            <ac:spMk id="267" creationId="{6963E11D-A269-4BFF-AAFF-7B3CFD110A7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8" creationId="{3EEAC8AA-DCBE-4DAA-9BF1-A5E1593EEC1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9" creationId="{084459A5-1FD2-4BC6-9670-C753344FAE4E}"/>
          </ac:spMkLst>
        </pc:spChg>
        <pc:spChg chg="mod">
          <ac:chgData name="John Lonergan" userId="db8094ce4aaa691d" providerId="LiveId" clId="{B042D5C3-7F8A-4180-A045-5003CCA9B291}" dt="2020-07-03T01:09:41.037" v="3463" actId="20577"/>
          <ac:spMkLst>
            <pc:docMk/>
            <pc:sldMk cId="781517284" sldId="270"/>
            <ac:spMk id="270" creationId="{9DACF784-B0AA-4578-8846-8C82EBF0C6AB}"/>
          </ac:spMkLst>
        </pc:spChg>
        <pc:spChg chg="mod">
          <ac:chgData name="John Lonergan" userId="db8094ce4aaa691d" providerId="LiveId" clId="{B042D5C3-7F8A-4180-A045-5003CCA9B291}" dt="2020-07-03T01:10:21.236" v="3477" actId="20577"/>
          <ac:spMkLst>
            <pc:docMk/>
            <pc:sldMk cId="781517284" sldId="270"/>
            <ac:spMk id="271" creationId="{CDBFAA5D-88A7-4803-8831-B065EF7AC8A0}"/>
          </ac:spMkLst>
        </pc:spChg>
        <pc:spChg chg="mod">
          <ac:chgData name="John Lonergan" userId="db8094ce4aaa691d" providerId="LiveId" clId="{B042D5C3-7F8A-4180-A045-5003CCA9B291}" dt="2020-07-15T17:49:32.209" v="3527" actId="164"/>
          <ac:spMkLst>
            <pc:docMk/>
            <pc:sldMk cId="781517284" sldId="270"/>
            <ac:spMk id="272" creationId="{9EB3CC25-5E3D-41F8-A883-57B1BD51E787}"/>
          </ac:spMkLst>
        </pc:spChg>
        <pc:spChg chg="mod">
          <ac:chgData name="John Lonergan" userId="db8094ce4aaa691d" providerId="LiveId" clId="{B042D5C3-7F8A-4180-A045-5003CCA9B291}" dt="2020-07-15T17:49:32.209" v="3527" actId="164"/>
          <ac:spMkLst>
            <pc:docMk/>
            <pc:sldMk cId="781517284" sldId="270"/>
            <ac:spMk id="273" creationId="{D0BDD5DC-D63D-4146-AB73-354198B598E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4" creationId="{14B922E7-3DFE-4BA7-989D-F0E1CDB02AA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5" creationId="{D8BA6C92-4A1A-4015-A6AA-1FC323B88D9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6" creationId="{88CA2060-CFDD-4A99-A0D1-5173533ED8E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7" creationId="{D1468556-5E05-4468-ABAC-F60B67F8623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8" creationId="{1B4E6AEF-A7CC-4627-B5E6-ADE67F88349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9" creationId="{C7DE3B2C-FEBE-4EF5-925E-F4B36B2DCC2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0" creationId="{CEC8A55A-D5BC-418A-A33E-D73C3ED622F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1" creationId="{DD81BC24-EF1C-4564-A349-6F67C25C437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2" creationId="{455BB8A3-1178-48C4-89CD-7F374397C944}"/>
          </ac:spMkLst>
        </pc:spChg>
        <pc:spChg chg="del mod">
          <ac:chgData name="John Lonergan" userId="db8094ce4aaa691d" providerId="LiveId" clId="{B042D5C3-7F8A-4180-A045-5003CCA9B291}" dt="2020-07-15T17:50:24.938" v="3540" actId="478"/>
          <ac:spMkLst>
            <pc:docMk/>
            <pc:sldMk cId="781517284" sldId="270"/>
            <ac:spMk id="283" creationId="{76B14163-B843-4967-92AF-66F3F2DC338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5" creationId="{880D2F80-9E5E-4B07-AA72-41711625D73D}"/>
          </ac:spMkLst>
        </pc:spChg>
        <pc:spChg chg="del mod">
          <ac:chgData name="John Lonergan" userId="db8094ce4aaa691d" providerId="LiveId" clId="{B042D5C3-7F8A-4180-A045-5003CCA9B291}" dt="2020-07-15T17:50:26.346" v="3541" actId="478"/>
          <ac:spMkLst>
            <pc:docMk/>
            <pc:sldMk cId="781517284" sldId="270"/>
            <ac:spMk id="286" creationId="{E2710EC1-E287-4AD6-95B5-7B4EA2C07F02}"/>
          </ac:spMkLst>
        </pc:spChg>
        <pc:spChg chg="del mod">
          <ac:chgData name="John Lonergan" userId="db8094ce4aaa691d" providerId="LiveId" clId="{B042D5C3-7F8A-4180-A045-5003CCA9B291}" dt="2020-07-15T17:50:27.470" v="3542" actId="478"/>
          <ac:spMkLst>
            <pc:docMk/>
            <pc:sldMk cId="781517284" sldId="270"/>
            <ac:spMk id="287" creationId="{227EAB0E-6D44-4F37-B32B-F1C4B6EC5A2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9" creationId="{31ABE09E-5F1E-4108-8416-984EAAF0D81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0" creationId="{2DADE6F9-DBA3-4287-8975-91A0A72CAEB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2" creationId="{53433688-9D27-4187-9CC0-3994E48F7FB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3" creationId="{D625DD9E-0ADC-4E0F-9D70-B51B89EB3A8F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5" creationId="{752AA861-26BF-4DA4-967D-D8EF7A23EBB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6" creationId="{69043B2C-AFBD-4C8C-8E5E-53BE2100ADB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8" creationId="{E01703BE-D0FB-4EF6-9C35-B4D71DCE664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0" creationId="{0D9045D1-4B84-4665-900F-E5B1AA8BFFFA}"/>
          </ac:spMkLst>
        </pc:spChg>
        <pc:spChg chg="del mod">
          <ac:chgData name="John Lonergan" userId="db8094ce4aaa691d" providerId="LiveId" clId="{B042D5C3-7F8A-4180-A045-5003CCA9B291}" dt="2020-07-15T17:59:23.065" v="3679" actId="478"/>
          <ac:spMkLst>
            <pc:docMk/>
            <pc:sldMk cId="781517284" sldId="270"/>
            <ac:spMk id="301" creationId="{A391AA02-A40F-44E9-AF9D-00BA6897F2C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3" creationId="{B0F338AF-4805-40AD-8371-6BC1FB66AF1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5" creationId="{F672AC5C-4583-4754-AB25-9214D0AE78D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6" creationId="{C3E9E878-748B-4296-AAA0-E3A526FE678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7" creationId="{9CD0C75B-A5C4-495D-AAD9-E55FA3BA887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8" creationId="{EA1B6361-8C52-4EF2-9C35-4FE4498C6A2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9" creationId="{801A2CF8-F1BD-4838-90C8-D931FC31CFC6}"/>
          </ac:spMkLst>
        </pc:spChg>
        <pc:spChg chg="add mod">
          <ac:chgData name="John Lonergan" userId="db8094ce4aaa691d" providerId="LiveId" clId="{B042D5C3-7F8A-4180-A045-5003CCA9B291}" dt="2020-07-15T19:14:04.752" v="3833" actId="14100"/>
          <ac:spMkLst>
            <pc:docMk/>
            <pc:sldMk cId="781517284" sldId="270"/>
            <ac:spMk id="310" creationId="{0041B6A3-4854-4F3C-8CA1-119823655949}"/>
          </ac:spMkLst>
        </pc:spChg>
        <pc:spChg chg="del mod">
          <ac:chgData name="John Lonergan" userId="db8094ce4aaa691d" providerId="LiveId" clId="{B042D5C3-7F8A-4180-A045-5003CCA9B291}" dt="2020-06-26T08:44:18.469" v="1431" actId="478"/>
          <ac:spMkLst>
            <pc:docMk/>
            <pc:sldMk cId="781517284" sldId="270"/>
            <ac:spMk id="310" creationId="{A148747B-639A-4F5A-AC86-E543D78262FA}"/>
          </ac:spMkLst>
        </pc:spChg>
        <pc:spChg chg="del mod">
          <ac:chgData name="John Lonergan" userId="db8094ce4aaa691d" providerId="LiveId" clId="{B042D5C3-7F8A-4180-A045-5003CCA9B291}" dt="2020-06-26T08:48:06.152" v="1635" actId="478"/>
          <ac:spMkLst>
            <pc:docMk/>
            <pc:sldMk cId="781517284" sldId="270"/>
            <ac:spMk id="311" creationId="{79A18FFE-F5E2-4C8F-8858-DC3FD32CA2F8}"/>
          </ac:spMkLst>
        </pc:spChg>
        <pc:spChg chg="add mod">
          <ac:chgData name="John Lonergan" userId="db8094ce4aaa691d" providerId="LiveId" clId="{B042D5C3-7F8A-4180-A045-5003CCA9B291}" dt="2020-07-15T18:04:23.649" v="3714" actId="208"/>
          <ac:spMkLst>
            <pc:docMk/>
            <pc:sldMk cId="781517284" sldId="270"/>
            <ac:spMk id="311" creationId="{92EB84D9-7AC5-498F-8407-9AB67590C42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3" creationId="{D7029A50-1490-4B79-AC0D-9A0C5D62797B}"/>
          </ac:spMkLst>
        </pc:spChg>
        <pc:spChg chg="mod">
          <ac:chgData name="John Lonergan" userId="db8094ce4aaa691d" providerId="LiveId" clId="{B042D5C3-7F8A-4180-A045-5003CCA9B291}" dt="2020-07-15T18:02:24.317" v="3702" actId="1076"/>
          <ac:spMkLst>
            <pc:docMk/>
            <pc:sldMk cId="781517284" sldId="270"/>
            <ac:spMk id="314" creationId="{66A5347E-2DB5-4006-8739-B5CE796E9C1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5" creationId="{B6F889DF-227E-472E-B63E-8274626856B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6" creationId="{E1457E78-C99B-449E-AE09-FAC6B59886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7" creationId="{FC771059-C1C6-482F-8BCF-83F8699CEB8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8" creationId="{7B56701B-9736-4FCC-8ABC-6857EE767BB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9" creationId="{6CA8932D-944F-4E39-B78D-26E2F8613D7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0" creationId="{2112E922-17FB-44FC-9DF9-5D329B90F6DA}"/>
          </ac:spMkLst>
        </pc:spChg>
        <pc:spChg chg="del mod">
          <ac:chgData name="John Lonergan" userId="db8094ce4aaa691d" providerId="LiveId" clId="{B042D5C3-7F8A-4180-A045-5003CCA9B291}" dt="2020-07-15T18:00:37.612" v="3689" actId="478"/>
          <ac:spMkLst>
            <pc:docMk/>
            <pc:sldMk cId="781517284" sldId="270"/>
            <ac:spMk id="321" creationId="{4C6D89DC-A566-47DA-AF18-B733BB665279}"/>
          </ac:spMkLst>
        </pc:spChg>
        <pc:spChg chg="del mod">
          <ac:chgData name="John Lonergan" userId="db8094ce4aaa691d" providerId="LiveId" clId="{B042D5C3-7F8A-4180-A045-5003CCA9B291}" dt="2020-07-15T17:47:41.246" v="3507" actId="478"/>
          <ac:spMkLst>
            <pc:docMk/>
            <pc:sldMk cId="781517284" sldId="270"/>
            <ac:spMk id="322" creationId="{F3837CE7-1FA5-4360-A200-8D6F1310ADF6}"/>
          </ac:spMkLst>
        </pc:spChg>
        <pc:spChg chg="del mod">
          <ac:chgData name="John Lonergan" userId="db8094ce4aaa691d" providerId="LiveId" clId="{B042D5C3-7F8A-4180-A045-5003CCA9B291}" dt="2020-07-15T17:47:43.409" v="3508" actId="478"/>
          <ac:spMkLst>
            <pc:docMk/>
            <pc:sldMk cId="781517284" sldId="270"/>
            <ac:spMk id="323" creationId="{DCEA736C-A26B-44C8-BF54-91D44B142BE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4" creationId="{8953D8F9-76CD-4D9D-BCF0-0A175ABFCA29}"/>
          </ac:spMkLst>
        </pc:spChg>
        <pc:spChg chg="add mod">
          <ac:chgData name="John Lonergan" userId="db8094ce4aaa691d" providerId="LiveId" clId="{B042D5C3-7F8A-4180-A045-5003CCA9B291}" dt="2020-07-03T01:11:18.920" v="3485" actId="1076"/>
          <ac:spMkLst>
            <pc:docMk/>
            <pc:sldMk cId="781517284" sldId="270"/>
            <ac:spMk id="325" creationId="{12D93675-D625-4BF3-A0EF-470A62BE2A3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6" creationId="{7D2A9E20-9564-4F9C-872E-8034B9EA686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7" creationId="{89E191B8-463F-46D3-8807-AD2F6EA7FBF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8" creationId="{9984CF67-55C0-4369-B915-534EB88E22F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29" creationId="{88010A4F-57DB-4EB2-8CB1-7121769740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0" creationId="{81801220-1E9F-42E0-8C79-5D7CD2F5BA9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1" creationId="{8664C461-D3BB-4F7B-97BC-91D387F27C0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2" creationId="{BC2B1421-9EE2-4D6A-870B-2D916AC6EF4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4" creationId="{6D695DA7-7374-45F0-AF66-0B1131ED625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5" creationId="{65000162-E0E0-425F-9F54-C6A642F2AD5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6" creationId="{91CB22B0-D9A3-46B2-8A70-27BB0B64668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7" creationId="{BECE6331-E89B-4553-BAE1-D248A3D29DB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8" creationId="{AE8C0C4F-197E-4609-85FE-B1AA8EBCA864}"/>
          </ac:spMkLst>
        </pc:spChg>
        <pc:spChg chg="add del mod">
          <ac:chgData name="John Lonergan" userId="db8094ce4aaa691d" providerId="LiveId" clId="{B042D5C3-7F8A-4180-A045-5003CCA9B291}" dt="2020-07-15T18:00:25.629" v="3688" actId="478"/>
          <ac:spMkLst>
            <pc:docMk/>
            <pc:sldMk cId="781517284" sldId="270"/>
            <ac:spMk id="339" creationId="{CD81BCBC-6FB6-42CE-BF47-F8786E11C8B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40" creationId="{E9D398B6-29EE-45B6-BB4C-283EAC60289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44" creationId="{2EB8443E-5D25-4DE1-BDA2-47D2E60A12C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45" creationId="{1E777FC4-E8A3-48CD-B1B5-459AC3952F85}"/>
          </ac:spMkLst>
        </pc:spChg>
        <pc:spChg chg="add mod">
          <ac:chgData name="John Lonergan" userId="db8094ce4aaa691d" providerId="LiveId" clId="{B042D5C3-7F8A-4180-A045-5003CCA9B291}" dt="2020-07-15T18:00:40.906" v="3690" actId="1076"/>
          <ac:spMkLst>
            <pc:docMk/>
            <pc:sldMk cId="781517284" sldId="270"/>
            <ac:spMk id="346" creationId="{0061CB5C-C3EE-4BBB-B5A4-8475E354DAF4}"/>
          </ac:spMkLst>
        </pc:spChg>
        <pc:spChg chg="add mod ord">
          <ac:chgData name="John Lonergan" userId="db8094ce4aaa691d" providerId="LiveId" clId="{B042D5C3-7F8A-4180-A045-5003CCA9B291}" dt="2020-07-15T18:04:27.763" v="3715" actId="14100"/>
          <ac:spMkLst>
            <pc:docMk/>
            <pc:sldMk cId="781517284" sldId="270"/>
            <ac:spMk id="347" creationId="{94A867F9-9F48-43F3-8080-0379D2C1CD15}"/>
          </ac:spMkLst>
        </pc:spChg>
        <pc:spChg chg="add mod">
          <ac:chgData name="John Lonergan" userId="db8094ce4aaa691d" providerId="LiveId" clId="{B042D5C3-7F8A-4180-A045-5003CCA9B291}" dt="2020-07-15T18:04:34.278" v="3716" actId="1076"/>
          <ac:spMkLst>
            <pc:docMk/>
            <pc:sldMk cId="781517284" sldId="270"/>
            <ac:spMk id="348" creationId="{AC9BD740-6705-4355-BFEF-05694C50D49B}"/>
          </ac:spMkLst>
        </pc:spChg>
        <pc:spChg chg="add del mod">
          <ac:chgData name="John Lonergan" userId="db8094ce4aaa691d" providerId="LiveId" clId="{B042D5C3-7F8A-4180-A045-5003CCA9B291}" dt="2020-07-15T17:55:45.617" v="3607" actId="478"/>
          <ac:spMkLst>
            <pc:docMk/>
            <pc:sldMk cId="781517284" sldId="270"/>
            <ac:spMk id="349" creationId="{844BE15B-F3D5-4CD4-83EF-DEB527923C86}"/>
          </ac:spMkLst>
        </pc:spChg>
        <pc:spChg chg="add del mod ord">
          <ac:chgData name="John Lonergan" userId="db8094ce4aaa691d" providerId="LiveId" clId="{B042D5C3-7F8A-4180-A045-5003CCA9B291}" dt="2020-07-15T17:52:26.710" v="3566" actId="478"/>
          <ac:spMkLst>
            <pc:docMk/>
            <pc:sldMk cId="781517284" sldId="270"/>
            <ac:spMk id="350" creationId="{52E57B5A-8970-44CB-BC21-75D3804C32B0}"/>
          </ac:spMkLst>
        </pc:spChg>
        <pc:spChg chg="add mod">
          <ac:chgData name="John Lonergan" userId="db8094ce4aaa691d" providerId="LiveId" clId="{B042D5C3-7F8A-4180-A045-5003CCA9B291}" dt="2020-07-15T18:03:06.302" v="3709" actId="1076"/>
          <ac:spMkLst>
            <pc:docMk/>
            <pc:sldMk cId="781517284" sldId="270"/>
            <ac:spMk id="351" creationId="{90F3149A-23B1-437B-870D-BB103E7E3A93}"/>
          </ac:spMkLst>
        </pc:spChg>
        <pc:spChg chg="add del mod ord">
          <ac:chgData name="John Lonergan" userId="db8094ce4aaa691d" providerId="LiveId" clId="{B042D5C3-7F8A-4180-A045-5003CCA9B291}" dt="2020-07-15T17:55:57.688" v="3612" actId="478"/>
          <ac:spMkLst>
            <pc:docMk/>
            <pc:sldMk cId="781517284" sldId="270"/>
            <ac:spMk id="352" creationId="{C0BB7576-AAC4-4626-913F-EF4E5EC0738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54" creationId="{D4F09A6C-F085-4A51-9A48-4C11217E4D1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55" creationId="{4B03A346-9CCB-4705-8997-8BE77824A216}"/>
          </ac:spMkLst>
        </pc:spChg>
        <pc:spChg chg="add del mod">
          <ac:chgData name="John Lonergan" userId="db8094ce4aaa691d" providerId="LiveId" clId="{B042D5C3-7F8A-4180-A045-5003CCA9B291}" dt="2020-07-15T17:58:19.525" v="3648" actId="478"/>
          <ac:spMkLst>
            <pc:docMk/>
            <pc:sldMk cId="781517284" sldId="270"/>
            <ac:spMk id="356" creationId="{279D125E-0685-4370-A383-D92C6543A8AC}"/>
          </ac:spMkLst>
        </pc:spChg>
        <pc:spChg chg="del mod">
          <ac:chgData name="John Lonergan" userId="db8094ce4aaa691d" providerId="LiveId" clId="{B042D5C3-7F8A-4180-A045-5003CCA9B291}" dt="2020-06-26T08:44:50.685" v="1440" actId="478"/>
          <ac:spMkLst>
            <pc:docMk/>
            <pc:sldMk cId="781517284" sldId="270"/>
            <ac:spMk id="357" creationId="{B81A213E-DABA-491B-9B22-9D3678B995FC}"/>
          </ac:spMkLst>
        </pc:spChg>
        <pc:spChg chg="add mod">
          <ac:chgData name="John Lonergan" userId="db8094ce4aaa691d" providerId="LiveId" clId="{B042D5C3-7F8A-4180-A045-5003CCA9B291}" dt="2020-07-27T02:26:54.539" v="3841" actId="1076"/>
          <ac:spMkLst>
            <pc:docMk/>
            <pc:sldMk cId="781517284" sldId="270"/>
            <ac:spMk id="357" creationId="{FFC53558-813C-4CC5-B8A9-9C1E46802487}"/>
          </ac:spMkLst>
        </pc:spChg>
        <pc:spChg chg="add mod">
          <ac:chgData name="John Lonergan" userId="db8094ce4aaa691d" providerId="LiveId" clId="{B042D5C3-7F8A-4180-A045-5003CCA9B291}" dt="2020-07-15T17:55:41.059" v="3606" actId="1076"/>
          <ac:spMkLst>
            <pc:docMk/>
            <pc:sldMk cId="781517284" sldId="270"/>
            <ac:spMk id="358" creationId="{157F884D-5F7B-4930-ABE4-6AFCBE73E62E}"/>
          </ac:spMkLst>
        </pc:spChg>
        <pc:spChg chg="del mod">
          <ac:chgData name="John Lonergan" userId="db8094ce4aaa691d" providerId="LiveId" clId="{B042D5C3-7F8A-4180-A045-5003CCA9B291}" dt="2020-06-27T01:46:44.312" v="2755" actId="478"/>
          <ac:spMkLst>
            <pc:docMk/>
            <pc:sldMk cId="781517284" sldId="270"/>
            <ac:spMk id="358" creationId="{55D43F13-DC17-4014-8680-136EC76DC753}"/>
          </ac:spMkLst>
        </pc:spChg>
        <pc:spChg chg="del mod">
          <ac:chgData name="John Lonergan" userId="db8094ce4aaa691d" providerId="LiveId" clId="{B042D5C3-7F8A-4180-A045-5003CCA9B291}" dt="2020-07-15T18:01:43.579" v="3692" actId="478"/>
          <ac:spMkLst>
            <pc:docMk/>
            <pc:sldMk cId="781517284" sldId="270"/>
            <ac:spMk id="359" creationId="{FAF6ED14-E1EC-480A-B148-5736A853E0B6}"/>
          </ac:spMkLst>
        </pc:spChg>
        <pc:spChg chg="del mod">
          <ac:chgData name="John Lonergan" userId="db8094ce4aaa691d" providerId="LiveId" clId="{B042D5C3-7F8A-4180-A045-5003CCA9B291}" dt="2020-07-15T18:01:42.644" v="3691" actId="478"/>
          <ac:spMkLst>
            <pc:docMk/>
            <pc:sldMk cId="781517284" sldId="270"/>
            <ac:spMk id="360" creationId="{30BC4909-E012-489D-B5B8-EA2A7EBB77D5}"/>
          </ac:spMkLst>
        </pc:spChg>
        <pc:spChg chg="mod ord">
          <ac:chgData name="John Lonergan" userId="db8094ce4aaa691d" providerId="LiveId" clId="{B042D5C3-7F8A-4180-A045-5003CCA9B291}" dt="2020-07-15T18:02:19.693" v="3701" actId="1076"/>
          <ac:spMkLst>
            <pc:docMk/>
            <pc:sldMk cId="781517284" sldId="270"/>
            <ac:spMk id="361" creationId="{830A4E4A-D939-459B-B8F0-5BD34651105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63" creationId="{67E990BE-046B-4DAA-8C07-7C03FA5FAA2D}"/>
          </ac:spMkLst>
        </pc:spChg>
        <pc:spChg chg="mod">
          <ac:chgData name="John Lonergan" userId="db8094ce4aaa691d" providerId="LiveId" clId="{B042D5C3-7F8A-4180-A045-5003CCA9B291}" dt="2020-07-15T18:01:45.975" v="3694" actId="6549"/>
          <ac:spMkLst>
            <pc:docMk/>
            <pc:sldMk cId="781517284" sldId="270"/>
            <ac:spMk id="364" creationId="{632584FE-9C74-4077-9A04-780CF9A45D0B}"/>
          </ac:spMkLst>
        </pc:spChg>
        <pc:spChg chg="del mod">
          <ac:chgData name="John Lonergan" userId="db8094ce4aaa691d" providerId="LiveId" clId="{B042D5C3-7F8A-4180-A045-5003CCA9B291}" dt="2020-07-15T18:01:45.161" v="3693" actId="478"/>
          <ac:spMkLst>
            <pc:docMk/>
            <pc:sldMk cId="781517284" sldId="270"/>
            <ac:spMk id="366" creationId="{11599787-26BE-4147-8D98-68AFB43A01B9}"/>
          </ac:spMkLst>
        </pc:spChg>
        <pc:spChg chg="del mod">
          <ac:chgData name="John Lonergan" userId="db8094ce4aaa691d" providerId="LiveId" clId="{B042D5C3-7F8A-4180-A045-5003CCA9B291}" dt="2020-07-15T18:01:48.725" v="3696" actId="478"/>
          <ac:spMkLst>
            <pc:docMk/>
            <pc:sldMk cId="781517284" sldId="270"/>
            <ac:spMk id="367" creationId="{46C7C6C5-0CAF-4094-88E0-72C9F391561E}"/>
          </ac:spMkLst>
        </pc:spChg>
        <pc:spChg chg="mod">
          <ac:chgData name="John Lonergan" userId="db8094ce4aaa691d" providerId="LiveId" clId="{B042D5C3-7F8A-4180-A045-5003CCA9B291}" dt="2020-07-15T18:06:47.956" v="3747" actId="20577"/>
          <ac:spMkLst>
            <pc:docMk/>
            <pc:sldMk cId="781517284" sldId="270"/>
            <ac:spMk id="368" creationId="{2406D63E-7F04-4A02-B1AE-63A9309C4D54}"/>
          </ac:spMkLst>
        </pc:spChg>
        <pc:spChg chg="add del mod">
          <ac:chgData name="John Lonergan" userId="db8094ce4aaa691d" providerId="LiveId" clId="{B042D5C3-7F8A-4180-A045-5003CCA9B291}" dt="2020-07-15T17:55:56.856" v="3611" actId="478"/>
          <ac:spMkLst>
            <pc:docMk/>
            <pc:sldMk cId="781517284" sldId="270"/>
            <ac:spMk id="369" creationId="{49537EB9-73BE-467F-BC18-D675F2222787}"/>
          </ac:spMkLst>
        </pc:spChg>
        <pc:spChg chg="del ord">
          <ac:chgData name="John Lonergan" userId="db8094ce4aaa691d" providerId="LiveId" clId="{B042D5C3-7F8A-4180-A045-5003CCA9B291}" dt="2020-06-26T08:44:53.710" v="1441" actId="478"/>
          <ac:spMkLst>
            <pc:docMk/>
            <pc:sldMk cId="781517284" sldId="270"/>
            <ac:spMk id="369" creationId="{7C4BD594-2514-462E-B5EC-86CBCDA65B3D}"/>
          </ac:spMkLst>
        </pc:spChg>
        <pc:spChg chg="del mod ord">
          <ac:chgData name="John Lonergan" userId="db8094ce4aaa691d" providerId="LiveId" clId="{B042D5C3-7F8A-4180-A045-5003CCA9B291}" dt="2020-07-15T18:02:16.235" v="3700" actId="478"/>
          <ac:spMkLst>
            <pc:docMk/>
            <pc:sldMk cId="781517284" sldId="270"/>
            <ac:spMk id="370" creationId="{F64B9B8E-A18A-4505-832E-AEF658F61077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1" creationId="{33C1933F-1EEB-4539-9BB6-738BAB6D130E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2" creationId="{768E3183-DC6D-4BFC-B433-BC81101E7CD2}"/>
          </ac:spMkLst>
        </pc:spChg>
        <pc:spChg chg="del">
          <ac:chgData name="John Lonergan" userId="db8094ce4aaa691d" providerId="LiveId" clId="{B042D5C3-7F8A-4180-A045-5003CCA9B291}" dt="2020-06-26T08:45:17.763" v="1443" actId="478"/>
          <ac:spMkLst>
            <pc:docMk/>
            <pc:sldMk cId="781517284" sldId="270"/>
            <ac:spMk id="373" creationId="{0C0F9CF2-ADD8-48B5-BF30-F1D10387A917}"/>
          </ac:spMkLst>
        </pc:spChg>
        <pc:spChg chg="add del mod">
          <ac:chgData name="John Lonergan" userId="db8094ce4aaa691d" providerId="LiveId" clId="{B042D5C3-7F8A-4180-A045-5003CCA9B291}" dt="2020-07-15T17:56:20.932" v="3618" actId="478"/>
          <ac:spMkLst>
            <pc:docMk/>
            <pc:sldMk cId="781517284" sldId="270"/>
            <ac:spMk id="373" creationId="{9C56E140-2D1B-47AC-8A2F-C05EB57986BA}"/>
          </ac:spMkLst>
        </pc:spChg>
        <pc:spChg chg="del mod">
          <ac:chgData name="John Lonergan" userId="db8094ce4aaa691d" providerId="LiveId" clId="{B042D5C3-7F8A-4180-A045-5003CCA9B291}" dt="2020-06-26T08:50:48.003" v="1797" actId="478"/>
          <ac:spMkLst>
            <pc:docMk/>
            <pc:sldMk cId="781517284" sldId="270"/>
            <ac:spMk id="374" creationId="{2FFFCC94-51B4-489C-87E4-66DB4EDE2197}"/>
          </ac:spMkLst>
        </pc:spChg>
        <pc:spChg chg="add mod">
          <ac:chgData name="John Lonergan" userId="db8094ce4aaa691d" providerId="LiveId" clId="{B042D5C3-7F8A-4180-A045-5003CCA9B291}" dt="2020-07-15T18:04:05.903" v="3712" actId="208"/>
          <ac:spMkLst>
            <pc:docMk/>
            <pc:sldMk cId="781517284" sldId="270"/>
            <ac:spMk id="374" creationId="{4065BC7B-CB99-4C60-8CF3-6EF7C3FCB014}"/>
          </ac:spMkLst>
        </pc:spChg>
        <pc:spChg chg="mod">
          <ac:chgData name="John Lonergan" userId="db8094ce4aaa691d" providerId="LiveId" clId="{B042D5C3-7F8A-4180-A045-5003CCA9B291}" dt="2020-07-15T17:58:50.380" v="3672" actId="1035"/>
          <ac:spMkLst>
            <pc:docMk/>
            <pc:sldMk cId="781517284" sldId="270"/>
            <ac:spMk id="375" creationId="{AA62CC09-2FAD-4495-99FF-3EA627C79D00}"/>
          </ac:spMkLst>
        </pc:spChg>
        <pc:spChg chg="mod">
          <ac:chgData name="John Lonergan" userId="db8094ce4aaa691d" providerId="LiveId" clId="{B042D5C3-7F8A-4180-A045-5003CCA9B291}" dt="2020-07-15T17:59:00.996" v="3675" actId="1076"/>
          <ac:spMkLst>
            <pc:docMk/>
            <pc:sldMk cId="781517284" sldId="270"/>
            <ac:spMk id="376" creationId="{D68BABDD-75D6-490F-B8DE-04FF4EC08A5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7" creationId="{FD78C016-8917-4B29-AEC2-9F09F330D13C}"/>
          </ac:spMkLst>
        </pc:spChg>
        <pc:spChg chg="add del mod">
          <ac:chgData name="John Lonergan" userId="db8094ce4aaa691d" providerId="LiveId" clId="{B042D5C3-7F8A-4180-A045-5003CCA9B291}" dt="2020-07-15T17:51:19.355" v="3553" actId="478"/>
          <ac:spMkLst>
            <pc:docMk/>
            <pc:sldMk cId="781517284" sldId="270"/>
            <ac:spMk id="378" creationId="{1545C3F6-B85B-4F9F-8B6B-B5088030B30B}"/>
          </ac:spMkLst>
        </pc:spChg>
        <pc:spChg chg="add del mod">
          <ac:chgData name="John Lonergan" userId="db8094ce4aaa691d" providerId="LiveId" clId="{B042D5C3-7F8A-4180-A045-5003CCA9B291}" dt="2020-07-15T18:02:47.037" v="3705" actId="478"/>
          <ac:spMkLst>
            <pc:docMk/>
            <pc:sldMk cId="781517284" sldId="270"/>
            <ac:spMk id="379" creationId="{A79AFBC0-88AD-4156-BF91-08B0B080CF3E}"/>
          </ac:spMkLst>
        </pc:spChg>
        <pc:spChg chg="add del mod">
          <ac:chgData name="John Lonergan" userId="db8094ce4aaa691d" providerId="LiveId" clId="{B042D5C3-7F8A-4180-A045-5003CCA9B291}" dt="2020-07-15T18:02:45.032" v="3704" actId="478"/>
          <ac:spMkLst>
            <pc:docMk/>
            <pc:sldMk cId="781517284" sldId="270"/>
            <ac:spMk id="380" creationId="{55400FC7-18C1-4E60-9B84-8D97E2D9D399}"/>
          </ac:spMkLst>
        </pc:spChg>
        <pc:spChg chg="add mod ord">
          <ac:chgData name="John Lonergan" userId="db8094ce4aaa691d" providerId="LiveId" clId="{B042D5C3-7F8A-4180-A045-5003CCA9B291}" dt="2020-07-15T17:59:54.226" v="3685" actId="166"/>
          <ac:spMkLst>
            <pc:docMk/>
            <pc:sldMk cId="781517284" sldId="270"/>
            <ac:spMk id="381" creationId="{76B045EC-3847-4D5F-B2BB-0D120DDDAEC5}"/>
          </ac:spMkLst>
        </pc:spChg>
        <pc:spChg chg="add mod">
          <ac:chgData name="John Lonergan" userId="db8094ce4aaa691d" providerId="LiveId" clId="{B042D5C3-7F8A-4180-A045-5003CCA9B291}" dt="2020-07-15T17:57:31.731" v="3646" actId="120"/>
          <ac:spMkLst>
            <pc:docMk/>
            <pc:sldMk cId="781517284" sldId="270"/>
            <ac:spMk id="382" creationId="{E24C68FA-A24A-4708-A5A8-2FE5A7053696}"/>
          </ac:spMkLst>
        </pc:spChg>
        <pc:spChg chg="add del mod">
          <ac:chgData name="John Lonergan" userId="db8094ce4aaa691d" providerId="LiveId" clId="{B042D5C3-7F8A-4180-A045-5003CCA9B291}" dt="2020-07-15T17:50:51.765" v="3548" actId="478"/>
          <ac:spMkLst>
            <pc:docMk/>
            <pc:sldMk cId="781517284" sldId="270"/>
            <ac:spMk id="383" creationId="{D2814868-3883-4A1B-96DC-E2EB48A10633}"/>
          </ac:spMkLst>
        </pc:spChg>
        <pc:spChg chg="add 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84" creationId="{BE9DFA66-7533-45F7-9CDF-A7962F490813}"/>
          </ac:spMkLst>
        </pc:spChg>
        <pc:spChg chg="add 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85" creationId="{005B0F25-3074-45C0-B60F-A74FAF540C68}"/>
          </ac:spMkLst>
        </pc:spChg>
        <pc:spChg chg="add del mod">
          <ac:chgData name="John Lonergan" userId="db8094ce4aaa691d" providerId="LiveId" clId="{B042D5C3-7F8A-4180-A045-5003CCA9B291}" dt="2020-07-15T17:47:35.681" v="3504" actId="478"/>
          <ac:spMkLst>
            <pc:docMk/>
            <pc:sldMk cId="781517284" sldId="270"/>
            <ac:spMk id="386" creationId="{382D97A3-D1D7-4B5B-B534-7C79E630106C}"/>
          </ac:spMkLst>
        </pc:spChg>
        <pc:spChg chg="add mod">
          <ac:chgData name="John Lonergan" userId="db8094ce4aaa691d" providerId="LiveId" clId="{B042D5C3-7F8A-4180-A045-5003CCA9B291}" dt="2020-07-03T01:09:08.987" v="3447" actId="1037"/>
          <ac:spMkLst>
            <pc:docMk/>
            <pc:sldMk cId="781517284" sldId="270"/>
            <ac:spMk id="387" creationId="{F58EFA68-334C-4ADF-BD1F-06554E11E9DE}"/>
          </ac:spMkLst>
        </pc:spChg>
        <pc:spChg chg="add del mod">
          <ac:chgData name="John Lonergan" userId="db8094ce4aaa691d" providerId="LiveId" clId="{B042D5C3-7F8A-4180-A045-5003CCA9B291}" dt="2020-06-26T09:01:10.058" v="2324" actId="478"/>
          <ac:spMkLst>
            <pc:docMk/>
            <pc:sldMk cId="781517284" sldId="270"/>
            <ac:spMk id="388" creationId="{BAED4155-1678-41D8-AF3A-80C1ADE399AE}"/>
          </ac:spMkLst>
        </pc:spChg>
        <pc:spChg chg="add del mod">
          <ac:chgData name="John Lonergan" userId="db8094ce4aaa691d" providerId="LiveId" clId="{B042D5C3-7F8A-4180-A045-5003CCA9B291}" dt="2020-07-15T17:47:37.836" v="3505" actId="478"/>
          <ac:spMkLst>
            <pc:docMk/>
            <pc:sldMk cId="781517284" sldId="270"/>
            <ac:spMk id="389" creationId="{9135320C-0AC2-4471-8F7E-CD83162D032E}"/>
          </ac:spMkLst>
        </pc:spChg>
        <pc:spChg chg="add mod">
          <ac:chgData name="John Lonergan" userId="db8094ce4aaa691d" providerId="LiveId" clId="{B042D5C3-7F8A-4180-A045-5003CCA9B291}" dt="2020-07-03T01:07:49.599" v="3415" actId="1037"/>
          <ac:spMkLst>
            <pc:docMk/>
            <pc:sldMk cId="781517284" sldId="270"/>
            <ac:spMk id="390" creationId="{54FC7841-ED63-4DF3-A59D-7A1C14B89119}"/>
          </ac:spMkLst>
        </pc:spChg>
        <pc:spChg chg="add del mod">
          <ac:chgData name="John Lonergan" userId="db8094ce4aaa691d" providerId="LiveId" clId="{B042D5C3-7F8A-4180-A045-5003CCA9B291}" dt="2020-06-27T01:46:02.661" v="2751"/>
          <ac:spMkLst>
            <pc:docMk/>
            <pc:sldMk cId="781517284" sldId="270"/>
            <ac:spMk id="391" creationId="{B7795671-6452-41CD-AF9A-C934C39BFD0F}"/>
          </ac:spMkLst>
        </pc:spChg>
        <pc:spChg chg="add mod">
          <ac:chgData name="John Lonergan" userId="db8094ce4aaa691d" providerId="LiveId" clId="{B042D5C3-7F8A-4180-A045-5003CCA9B291}" dt="2020-07-03T01:12:41.203" v="3495" actId="947"/>
          <ac:spMkLst>
            <pc:docMk/>
            <pc:sldMk cId="781517284" sldId="270"/>
            <ac:spMk id="392" creationId="{B49BE24B-A9CC-4BA3-8D7C-4E4F635636EE}"/>
          </ac:spMkLst>
        </pc:s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3" creationId="{6BEC1FC2-2E2B-4D2B-ACC9-961AC54D1E88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" creationId="{08A9DED1-1336-4896-BC49-70125C4BD85D}"/>
          </ac:grpSpMkLst>
        </pc:grpChg>
        <pc:grpChg chg="add del mod">
          <ac:chgData name="John Lonergan" userId="db8094ce4aaa691d" providerId="LiveId" clId="{B042D5C3-7F8A-4180-A045-5003CCA9B291}" dt="2020-07-15T17:58:39.878" v="3649" actId="478"/>
          <ac:grpSpMkLst>
            <pc:docMk/>
            <pc:sldMk cId="781517284" sldId="270"/>
            <ac:grpSpMk id="22" creationId="{45F54566-9CFA-4D1D-8A1F-34F6C49EC687}"/>
          </ac:grpSpMkLst>
        </pc:grpChg>
        <pc:grpChg chg="add mod">
          <ac:chgData name="John Lonergan" userId="db8094ce4aaa691d" providerId="LiveId" clId="{B042D5C3-7F8A-4180-A045-5003CCA9B291}" dt="2020-07-15T17:49:35.456" v="3528" actId="14100"/>
          <ac:grpSpMkLst>
            <pc:docMk/>
            <pc:sldMk cId="781517284" sldId="270"/>
            <ac:grpSpMk id="23" creationId="{51B130DC-99D6-4814-8E03-270CE57F4551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97" creationId="{A6275E5D-6EA1-4967-AAAF-C2297AD138C6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02" creationId="{61FC17E2-CC63-4DC1-B5C8-C97E802B5780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06" creationId="{6A4FB913-61EC-4C04-86C0-EBBF45569534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9" creationId="{695D8937-CA3E-411C-A8D4-39905F3646CB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22" creationId="{796556F4-A218-4B8E-9C72-07AA14AF2F68}"/>
          </ac:grpSpMkLst>
        </pc:grpChg>
        <pc:grpChg chg="del mod">
          <ac:chgData name="John Lonergan" userId="db8094ce4aaa691d" providerId="LiveId" clId="{B042D5C3-7F8A-4180-A045-5003CCA9B291}" dt="2020-07-15T17:47:32.633" v="3503" actId="478"/>
          <ac:grpSpMkLst>
            <pc:docMk/>
            <pc:sldMk cId="781517284" sldId="270"/>
            <ac:grpSpMk id="129" creationId="{5DB34CD8-71CB-438B-8CCE-E52D9C69DF5D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43" creationId="{97BF9DC7-16E2-46FB-8F58-89F6692681B0}"/>
          </ac:grpSpMkLst>
        </pc:grpChg>
        <pc:grpChg chg="del mod">
          <ac:chgData name="John Lonergan" userId="db8094ce4aaa691d" providerId="LiveId" clId="{B042D5C3-7F8A-4180-A045-5003CCA9B291}" dt="2020-07-15T17:47:32.633" v="3503" actId="478"/>
          <ac:grpSpMkLst>
            <pc:docMk/>
            <pc:sldMk cId="781517284" sldId="270"/>
            <ac:grpSpMk id="147" creationId="{9637CD17-5B1A-4F11-B06D-F185F2FBD38F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83" creationId="{5D976FEB-5DF2-48C7-B16A-73CD5661099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17" creationId="{5F361AB4-48ED-4001-9807-0F2D85C220DE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20" creationId="{F94B8463-FE73-40C9-9C16-E77D901815EC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23" creationId="{D1775A20-6266-49F6-A6ED-AC6CE7DDE3F1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51" creationId="{23EEBCF8-DACF-4E35-901F-AEB2B09158B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59" creationId="{9FDBD168-129A-4DF3-A204-826C241F7E76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62" creationId="{807DE092-7BE3-429C-A362-F6ABB1488E7A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1" creationId="{0B06F03C-0A82-4374-9002-95C54ADC43E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4" creationId="{ACE2C5AE-63B5-4749-94E1-5EADB29E4D0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7" creationId="{ADD75E5D-91CA-4AD8-8091-A0A01C4CEC90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341" creationId="{D92C485C-D015-4F0C-8A92-0BF0E9F34DE0}"/>
          </ac:grpSpMkLst>
        </pc:grpChg>
        <pc:grpChg chg="del">
          <ac:chgData name="John Lonergan" userId="db8094ce4aaa691d" providerId="LiveId" clId="{B042D5C3-7F8A-4180-A045-5003CCA9B291}" dt="2020-06-26T08:43:34.223" v="1424" actId="478"/>
          <ac:grpSpMkLst>
            <pc:docMk/>
            <pc:sldMk cId="781517284" sldId="270"/>
            <ac:grpSpMk id="347" creationId="{58F815E3-86E7-4B6B-A479-73B360D1D306}"/>
          </ac:grpSpMkLst>
        </pc:grpChg>
        <pc:grpChg chg="del">
          <ac:chgData name="John Lonergan" userId="db8094ce4aaa691d" providerId="LiveId" clId="{B042D5C3-7F8A-4180-A045-5003CCA9B291}" dt="2020-06-26T08:43:39.774" v="1425" actId="478"/>
          <ac:grpSpMkLst>
            <pc:docMk/>
            <pc:sldMk cId="781517284" sldId="270"/>
            <ac:grpSpMk id="350" creationId="{C577B914-9FB6-4430-B90A-0034AAB59806}"/>
          </ac:grpSpMkLst>
        </pc:grpChg>
        <pc:grpChg chg="del mod">
          <ac:chgData name="John Lonergan" userId="db8094ce4aaa691d" providerId="LiveId" clId="{B042D5C3-7F8A-4180-A045-5003CCA9B291}" dt="2020-07-15T17:58:15.174" v="3647" actId="478"/>
          <ac:grpSpMkLst>
            <pc:docMk/>
            <pc:sldMk cId="781517284" sldId="270"/>
            <ac:grpSpMk id="353" creationId="{AF0101FA-9C96-48B3-99AE-1E468D0267B7}"/>
          </ac:grpSpMkLst>
        </pc:grpChg>
        <pc:grpChg chg="del mod">
          <ac:chgData name="John Lonergan" userId="db8094ce4aaa691d" providerId="LiveId" clId="{B042D5C3-7F8A-4180-A045-5003CCA9B291}" dt="2020-07-15T18:01:47.602" v="3695" actId="478"/>
          <ac:grpSpMkLst>
            <pc:docMk/>
            <pc:sldMk cId="781517284" sldId="270"/>
            <ac:grpSpMk id="362" creationId="{BB1A6A07-D5E7-4DAE-B5B2-50CFDEC80E35}"/>
          </ac:grpSpMkLst>
        </pc:grpChg>
        <pc:grpChg chg="add mod ord">
          <ac:chgData name="John Lonergan" userId="db8094ce4aaa691d" providerId="LiveId" clId="{B042D5C3-7F8A-4180-A045-5003CCA9B291}" dt="2020-07-15T19:15:54.763" v="3836" actId="166"/>
          <ac:grpSpMkLst>
            <pc:docMk/>
            <pc:sldMk cId="781517284" sldId="270"/>
            <ac:grpSpMk id="365" creationId="{C22EA628-AC0E-4A09-80E8-335922097FB7}"/>
          </ac:grpSpMkLst>
        </pc:grpChg>
      </pc:sldChg>
      <pc:sldChg chg="modSp add mod">
        <pc:chgData name="John Lonergan" userId="db8094ce4aaa691d" providerId="LiveId" clId="{B042D5C3-7F8A-4180-A045-5003CCA9B291}" dt="2020-07-03T01:07:25.044" v="3375"/>
        <pc:sldMkLst>
          <pc:docMk/>
          <pc:sldMk cId="1983239065" sldId="271"/>
        </pc:sldMkLst>
        <pc:spChg chg="mod">
          <ac:chgData name="John Lonergan" userId="db8094ce4aaa691d" providerId="LiveId" clId="{B042D5C3-7F8A-4180-A045-5003CCA9B291}" dt="2020-06-27T11:57:35.416" v="2786" actId="1076"/>
          <ac:spMkLst>
            <pc:docMk/>
            <pc:sldMk cId="1983239065" sldId="271"/>
            <ac:spMk id="15" creationId="{EC369864-B9B0-406E-BFC9-17867426CCC3}"/>
          </ac:spMkLst>
        </pc:spChg>
        <pc:spChg chg="mod">
          <ac:chgData name="John Lonergan" userId="db8094ce4aaa691d" providerId="LiveId" clId="{B042D5C3-7F8A-4180-A045-5003CCA9B291}" dt="2020-06-27T11:57:50.728" v="2793" actId="207"/>
          <ac:spMkLst>
            <pc:docMk/>
            <pc:sldMk cId="1983239065" sldId="271"/>
            <ac:spMk id="16" creationId="{8D5456C1-B2DF-4C04-932C-C44B623E9B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09" creationId="{801A2CF8-F1BD-4838-90C8-D931FC31CFC6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364" creationId="{632584FE-9C74-4077-9A04-780CF9A45D0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68" creationId="{2406D63E-7F04-4A02-B1AE-63A9309C4D54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341" creationId="{D92C485C-D015-4F0C-8A92-0BF0E9F34DE0}"/>
          </ac:grpSpMkLst>
        </pc:grpChg>
      </pc:sldChg>
      <pc:sldChg chg="addSp modSp add mod">
        <pc:chgData name="John Lonergan" userId="db8094ce4aaa691d" providerId="LiveId" clId="{B042D5C3-7F8A-4180-A045-5003CCA9B291}" dt="2020-07-30T01:42:07.033" v="3896" actId="20577"/>
        <pc:sldMkLst>
          <pc:docMk/>
          <pc:sldMk cId="1484140349" sldId="272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09" creationId="{801A2CF8-F1BD-4838-90C8-D931FC31CFC6}"/>
          </ac:spMkLst>
        </pc:spChg>
        <pc:spChg chg="add mod">
          <ac:chgData name="John Lonergan" userId="db8094ce4aaa691d" providerId="LiveId" clId="{B042D5C3-7F8A-4180-A045-5003CCA9B291}" dt="2020-07-30T01:42:07.033" v="3896" actId="20577"/>
          <ac:spMkLst>
            <pc:docMk/>
            <pc:sldMk cId="1484140349" sldId="272"/>
            <ac:spMk id="311" creationId="{DFBE1BA8-C64D-46D5-82BC-86F3A8B8DF12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364" creationId="{632584FE-9C74-4077-9A04-780CF9A45D0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68" creationId="{2406D63E-7F04-4A02-B1AE-63A9309C4D54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341" creationId="{D92C485C-D015-4F0C-8A92-0BF0E9F34DE0}"/>
          </ac:grpSpMkLst>
        </pc:grpChg>
      </pc:sldChg>
      <pc:sldChg chg="add">
        <pc:chgData name="John Lonergan" userId="db8094ce4aaa691d" providerId="LiveId" clId="{B042D5C3-7F8A-4180-A045-5003CCA9B291}" dt="2020-07-15T17:46:12.294" v="3502"/>
        <pc:sldMkLst>
          <pc:docMk/>
          <pc:sldMk cId="2103192504" sldId="273"/>
        </pc:sldMkLst>
      </pc:sldChg>
    </pc:docChg>
  </pc:docChgLst>
  <pc:docChgLst>
    <pc:chgData name="John Lonergan" userId="db8094ce4aaa691d" providerId="LiveId" clId="{B74FBE96-C2CE-4F63-8BAC-0D65609FF77E}"/>
    <pc:docChg chg="custSel addSld modSld">
      <pc:chgData name="John Lonergan" userId="db8094ce4aaa691d" providerId="LiveId" clId="{B74FBE96-C2CE-4F63-8BAC-0D65609FF77E}" dt="2020-09-04T21:38:35.354" v="1135" actId="478"/>
      <pc:docMkLst>
        <pc:docMk/>
      </pc:docMkLst>
      <pc:sldChg chg="addSp delSp modSp mod">
        <pc:chgData name="John Lonergan" userId="db8094ce4aaa691d" providerId="LiveId" clId="{B74FBE96-C2CE-4F63-8BAC-0D65609FF77E}" dt="2020-08-31T20:01:49.794" v="356" actId="20577"/>
        <pc:sldMkLst>
          <pc:docMk/>
          <pc:sldMk cId="1194042822" sldId="267"/>
        </pc:sldMkLst>
        <pc:spChg chg="add del mod">
          <ac:chgData name="John Lonergan" userId="db8094ce4aaa691d" providerId="LiveId" clId="{B74FBE96-C2CE-4F63-8BAC-0D65609FF77E}" dt="2020-08-31T19:51:31.545" v="2" actId="478"/>
          <ac:spMkLst>
            <pc:docMk/>
            <pc:sldMk cId="1194042822" sldId="267"/>
            <ac:spMk id="2" creationId="{54D4F36F-71F4-4A80-B8F8-1BB843B225B4}"/>
          </ac:spMkLst>
        </pc:spChg>
        <pc:spChg chg="add del">
          <ac:chgData name="John Lonergan" userId="db8094ce4aaa691d" providerId="LiveId" clId="{B74FBE96-C2CE-4F63-8BAC-0D65609FF77E}" dt="2020-08-31T19:51:52.484" v="6" actId="21"/>
          <ac:spMkLst>
            <pc:docMk/>
            <pc:sldMk cId="1194042822" sldId="267"/>
            <ac:spMk id="3" creationId="{358F3640-D0CC-43D9-B977-ED3123DA9D02}"/>
          </ac:spMkLst>
        </pc:spChg>
        <pc:spChg chg="mod">
          <ac:chgData name="John Lonergan" userId="db8094ce4aaa691d" providerId="LiveId" clId="{B74FBE96-C2CE-4F63-8BAC-0D65609FF77E}" dt="2020-08-31T20:01:25.027" v="350" actId="20577"/>
          <ac:spMkLst>
            <pc:docMk/>
            <pc:sldMk cId="1194042822" sldId="267"/>
            <ac:spMk id="6" creationId="{17FC44BD-6C9E-4218-9BBD-B77BDF24A3F6}"/>
          </ac:spMkLst>
        </pc:spChg>
        <pc:spChg chg="mod">
          <ac:chgData name="John Lonergan" userId="db8094ce4aaa691d" providerId="LiveId" clId="{B74FBE96-C2CE-4F63-8BAC-0D65609FF77E}" dt="2020-08-31T20:01:35.713" v="352" actId="20577"/>
          <ac:spMkLst>
            <pc:docMk/>
            <pc:sldMk cId="1194042822" sldId="267"/>
            <ac:spMk id="7" creationId="{502B29B0-B7E2-431C-B058-AD7E6D5F986C}"/>
          </ac:spMkLst>
        </pc:spChg>
        <pc:spChg chg="add mod">
          <ac:chgData name="John Lonergan" userId="db8094ce4aaa691d" providerId="LiveId" clId="{B74FBE96-C2CE-4F63-8BAC-0D65609FF77E}" dt="2020-08-31T19:55:36.010" v="242" actId="14100"/>
          <ac:spMkLst>
            <pc:docMk/>
            <pc:sldMk cId="1194042822" sldId="267"/>
            <ac:spMk id="11" creationId="{7879EC0B-F730-4002-BD87-117A8B050BDC}"/>
          </ac:spMkLst>
        </pc:spChg>
        <pc:spChg chg="add mod">
          <ac:chgData name="John Lonergan" userId="db8094ce4aaa691d" providerId="LiveId" clId="{B74FBE96-C2CE-4F63-8BAC-0D65609FF77E}" dt="2020-08-31T19:55:56.887" v="348" actId="1035"/>
          <ac:spMkLst>
            <pc:docMk/>
            <pc:sldMk cId="1194042822" sldId="267"/>
            <ac:spMk id="14" creationId="{614A7025-6944-4476-8827-0E31F424D954}"/>
          </ac:spMkLst>
        </pc:spChg>
        <pc:spChg chg="mod">
          <ac:chgData name="John Lonergan" userId="db8094ce4aaa691d" providerId="LiveId" clId="{B74FBE96-C2CE-4F63-8BAC-0D65609FF77E}" dt="2020-08-31T20:01:45.320" v="354" actId="20577"/>
          <ac:spMkLst>
            <pc:docMk/>
            <pc:sldMk cId="1194042822" sldId="267"/>
            <ac:spMk id="26" creationId="{562C48A3-4730-4819-9BCE-07C5A9509D4F}"/>
          </ac:spMkLst>
        </pc:spChg>
        <pc:spChg chg="mod">
          <ac:chgData name="John Lonergan" userId="db8094ce4aaa691d" providerId="LiveId" clId="{B74FBE96-C2CE-4F63-8BAC-0D65609FF77E}" dt="2020-08-31T20:01:49.794" v="356" actId="20577"/>
          <ac:spMkLst>
            <pc:docMk/>
            <pc:sldMk cId="1194042822" sldId="267"/>
            <ac:spMk id="27" creationId="{EEEA5CB5-E8C1-43C4-B981-0FD56655847A}"/>
          </ac:spMkLst>
        </pc:spChg>
        <pc:spChg chg="mod">
          <ac:chgData name="John Lonergan" userId="db8094ce4aaa691d" providerId="LiveId" clId="{B74FBE96-C2CE-4F63-8BAC-0D65609FF77E}" dt="2020-08-31T19:51:44.059" v="4" actId="14100"/>
          <ac:spMkLst>
            <pc:docMk/>
            <pc:sldMk cId="1194042822" sldId="267"/>
            <ac:spMk id="245" creationId="{324490AB-54C2-41B7-B43D-E1AA32A2396F}"/>
          </ac:spMkLst>
        </pc:spChg>
        <pc:grpChg chg="mod">
          <ac:chgData name="John Lonergan" userId="db8094ce4aaa691d" providerId="LiveId" clId="{B74FBE96-C2CE-4F63-8BAC-0D65609FF77E}" dt="2020-08-31T19:51:37.669" v="3" actId="14100"/>
          <ac:grpSpMkLst>
            <pc:docMk/>
            <pc:sldMk cId="1194042822" sldId="267"/>
            <ac:grpSpMk id="243" creationId="{286AF5FC-5D5E-42C2-A500-DD5BEE547940}"/>
          </ac:grpSpMkLst>
        </pc:grpChg>
        <pc:cxnChg chg="add mod">
          <ac:chgData name="John Lonergan" userId="db8094ce4aaa691d" providerId="LiveId" clId="{B74FBE96-C2CE-4F63-8BAC-0D65609FF77E}" dt="2020-08-31T19:53:54.556" v="26" actId="208"/>
          <ac:cxnSpMkLst>
            <pc:docMk/>
            <pc:sldMk cId="1194042822" sldId="267"/>
            <ac:cxnSpMk id="13" creationId="{9825505B-6ECB-413F-8940-79B8DF9EF5F8}"/>
          </ac:cxnSpMkLst>
        </pc:cxnChg>
        <pc:cxnChg chg="add mod">
          <ac:chgData name="John Lonergan" userId="db8094ce4aaa691d" providerId="LiveId" clId="{B74FBE96-C2CE-4F63-8BAC-0D65609FF77E}" dt="2020-08-31T19:54:08.827" v="113" actId="1038"/>
          <ac:cxnSpMkLst>
            <pc:docMk/>
            <pc:sldMk cId="1194042822" sldId="267"/>
            <ac:cxnSpMk id="214" creationId="{6F2CA77D-024A-4EC2-8AB9-93C1EA97C56C}"/>
          </ac:cxnSpMkLst>
        </pc:cxnChg>
        <pc:cxnChg chg="add mod">
          <ac:chgData name="John Lonergan" userId="db8094ce4aaa691d" providerId="LiveId" clId="{B74FBE96-C2CE-4F63-8BAC-0D65609FF77E}" dt="2020-08-31T19:54:22.631" v="224" actId="1038"/>
          <ac:cxnSpMkLst>
            <pc:docMk/>
            <pc:sldMk cId="1194042822" sldId="267"/>
            <ac:cxnSpMk id="215" creationId="{153DAF60-F916-4074-8F6B-14C8AF654617}"/>
          </ac:cxnSpMkLst>
        </pc:cxnChg>
      </pc:sldChg>
      <pc:sldChg chg="addSp delSp modSp mod">
        <pc:chgData name="John Lonergan" userId="db8094ce4aaa691d" providerId="LiveId" clId="{B74FBE96-C2CE-4F63-8BAC-0D65609FF77E}" dt="2020-09-02T18:33:56.803" v="741" actId="478"/>
        <pc:sldMkLst>
          <pc:docMk/>
          <pc:sldMk cId="781517284" sldId="270"/>
        </pc:sldMkLst>
        <pc:spChg chg="mod">
          <ac:chgData name="John Lonergan" userId="db8094ce4aaa691d" providerId="LiveId" clId="{B74FBE96-C2CE-4F63-8BAC-0D65609FF77E}" dt="2020-09-02T18:20:33.688" v="585" actId="1076"/>
          <ac:spMkLst>
            <pc:docMk/>
            <pc:sldMk cId="781517284" sldId="270"/>
            <ac:spMk id="13" creationId="{D3552ED0-B0DA-4511-BB41-D510000E969A}"/>
          </ac:spMkLst>
        </pc:spChg>
        <pc:spChg chg="mod">
          <ac:chgData name="John Lonergan" userId="db8094ce4aaa691d" providerId="LiveId" clId="{B74FBE96-C2CE-4F63-8BAC-0D65609FF77E}" dt="2020-09-02T18:21:23.413" v="733" actId="1037"/>
          <ac:spMkLst>
            <pc:docMk/>
            <pc:sldMk cId="781517284" sldId="270"/>
            <ac:spMk id="14" creationId="{4FD06625-ABE2-418C-B1E4-449AB88589E9}"/>
          </ac:spMkLst>
        </pc:spChg>
        <pc:spChg chg="del">
          <ac:chgData name="John Lonergan" userId="db8094ce4aaa691d" providerId="LiveId" clId="{B74FBE96-C2CE-4F63-8BAC-0D65609FF77E}" dt="2020-09-02T18:32:32.159" v="738" actId="478"/>
          <ac:spMkLst>
            <pc:docMk/>
            <pc:sldMk cId="781517284" sldId="270"/>
            <ac:spMk id="15" creationId="{EC369864-B9B0-406E-BFC9-17867426CCC3}"/>
          </ac:spMkLst>
        </pc:spChg>
        <pc:spChg chg="del mod">
          <ac:chgData name="John Lonergan" userId="db8094ce4aaa691d" providerId="LiveId" clId="{B74FBE96-C2CE-4F63-8BAC-0D65609FF77E}" dt="2020-08-31T20:34:40.074" v="365" actId="478"/>
          <ac:spMkLst>
            <pc:docMk/>
            <pc:sldMk cId="781517284" sldId="270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8-31T20:45:46.124" v="393" actId="20577"/>
          <ac:spMkLst>
            <pc:docMk/>
            <pc:sldMk cId="781517284" sldId="270"/>
            <ac:spMk id="17" creationId="{FC8CA2E0-BCCE-44FD-8755-5B1FE3270CAF}"/>
          </ac:spMkLst>
        </pc:spChg>
        <pc:spChg chg="add mod">
          <ac:chgData name="John Lonergan" userId="db8094ce4aaa691d" providerId="LiveId" clId="{B74FBE96-C2CE-4F63-8BAC-0D65609FF77E}" dt="2020-08-31T20:48:35.437" v="541" actId="1035"/>
          <ac:spMkLst>
            <pc:docMk/>
            <pc:sldMk cId="781517284" sldId="270"/>
            <ac:spMk id="22" creationId="{26F564A0-70EF-42DE-B2C5-4FA892ED2563}"/>
          </ac:spMkLst>
        </pc:spChg>
        <pc:spChg chg="mod">
          <ac:chgData name="John Lonergan" userId="db8094ce4aaa691d" providerId="LiveId" clId="{B74FBE96-C2CE-4F63-8BAC-0D65609FF77E}" dt="2020-09-02T18:21:33.587" v="735" actId="404"/>
          <ac:spMkLst>
            <pc:docMk/>
            <pc:sldMk cId="781517284" sldId="270"/>
            <ac:spMk id="244" creationId="{4DC227C3-7BFE-4F30-92EC-FCE2523E46C4}"/>
          </ac:spMkLst>
        </pc:spChg>
        <pc:spChg chg="del mod">
          <ac:chgData name="John Lonergan" userId="db8094ce4aaa691d" providerId="LiveId" clId="{B74FBE96-C2CE-4F63-8BAC-0D65609FF77E}" dt="2020-09-02T18:30:37.988" v="737" actId="478"/>
          <ac:spMkLst>
            <pc:docMk/>
            <pc:sldMk cId="781517284" sldId="270"/>
            <ac:spMk id="313" creationId="{D7029A50-1490-4B79-AC0D-9A0C5D62797B}"/>
          </ac:spMkLst>
        </pc:spChg>
        <pc:spChg chg="del mod">
          <ac:chgData name="John Lonergan" userId="db8094ce4aaa691d" providerId="LiveId" clId="{B74FBE96-C2CE-4F63-8BAC-0D65609FF77E}" dt="2020-09-02T18:33:56.803" v="741" actId="478"/>
          <ac:spMkLst>
            <pc:docMk/>
            <pc:sldMk cId="781517284" sldId="270"/>
            <ac:spMk id="325" creationId="{12D93675-D625-4BF3-A0EF-470A62BE2A3A}"/>
          </ac:spMkLst>
        </pc:spChg>
        <pc:spChg chg="mod">
          <ac:chgData name="John Lonergan" userId="db8094ce4aaa691d" providerId="LiveId" clId="{B74FBE96-C2CE-4F63-8BAC-0D65609FF77E}" dt="2020-08-31T20:39:01.827" v="383" actId="20577"/>
          <ac:spMkLst>
            <pc:docMk/>
            <pc:sldMk cId="781517284" sldId="270"/>
            <ac:spMk id="382" creationId="{E24C68FA-A24A-4708-A5A8-2FE5A7053696}"/>
          </ac:spMkLst>
        </pc:spChg>
        <pc:spChg chg="del">
          <ac:chgData name="John Lonergan" userId="db8094ce4aaa691d" providerId="LiveId" clId="{B74FBE96-C2CE-4F63-8BAC-0D65609FF77E}" dt="2020-09-02T18:33:25.789" v="739" actId="478"/>
          <ac:spMkLst>
            <pc:docMk/>
            <pc:sldMk cId="781517284" sldId="270"/>
            <ac:spMk id="392" creationId="{B49BE24B-A9CC-4BA3-8D7C-4E4F635636EE}"/>
          </ac:spMkLst>
        </pc:spChg>
      </pc:sldChg>
      <pc:sldChg chg="delSp modSp mod">
        <pc:chgData name="John Lonergan" userId="db8094ce4aaa691d" providerId="LiveId" clId="{B74FBE96-C2CE-4F63-8BAC-0D65609FF77E}" dt="2020-08-31T20:33:00.957" v="363"/>
        <pc:sldMkLst>
          <pc:docMk/>
          <pc:sldMk cId="1484140349" sldId="272"/>
        </pc:sldMkLst>
        <pc:spChg chg="del mod">
          <ac:chgData name="John Lonergan" userId="db8094ce4aaa691d" providerId="LiveId" clId="{B74FBE96-C2CE-4F63-8BAC-0D65609FF77E}" dt="2020-08-31T20:33:00.957" v="363"/>
          <ac:spMkLst>
            <pc:docMk/>
            <pc:sldMk cId="1484140349" sldId="272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8-31T20:29:30.478" v="359" actId="1076"/>
          <ac:spMkLst>
            <pc:docMk/>
            <pc:sldMk cId="1484140349" sldId="272"/>
            <ac:spMk id="311" creationId="{DFBE1BA8-C64D-46D5-82BC-86F3A8B8DF12}"/>
          </ac:spMkLst>
        </pc:spChg>
      </pc:sldChg>
      <pc:sldChg chg="delSp modSp mod">
        <pc:chgData name="John Lonergan" userId="db8094ce4aaa691d" providerId="LiveId" clId="{B74FBE96-C2CE-4F63-8BAC-0D65609FF77E}" dt="2020-09-01T23:33:43.733" v="552" actId="478"/>
        <pc:sldMkLst>
          <pc:docMk/>
          <pc:sldMk cId="2103192504" sldId="273"/>
        </pc:sldMkLst>
        <pc:spChg chg="mod">
          <ac:chgData name="John Lonergan" userId="db8094ce4aaa691d" providerId="LiveId" clId="{B74FBE96-C2CE-4F63-8BAC-0D65609FF77E}" dt="2020-09-01T23:33:24.889" v="550" actId="1076"/>
          <ac:spMkLst>
            <pc:docMk/>
            <pc:sldMk cId="2103192504" sldId="273"/>
            <ac:spMk id="13" creationId="{D3552ED0-B0DA-4511-BB41-D510000E969A}"/>
          </ac:spMkLst>
        </pc:spChg>
        <pc:spChg chg="del mod">
          <ac:chgData name="John Lonergan" userId="db8094ce4aaa691d" providerId="LiveId" clId="{B74FBE96-C2CE-4F63-8BAC-0D65609FF77E}" dt="2020-09-01T23:33:43.733" v="552" actId="478"/>
          <ac:spMkLst>
            <pc:docMk/>
            <pc:sldMk cId="2103192504" sldId="273"/>
            <ac:spMk id="14" creationId="{4FD06625-ABE2-418C-B1E4-449AB88589E9}"/>
          </ac:spMkLst>
        </pc:spChg>
        <pc:spChg chg="del mod">
          <ac:chgData name="John Lonergan" userId="db8094ce4aaa691d" providerId="LiveId" clId="{B74FBE96-C2CE-4F63-8BAC-0D65609FF77E}" dt="2020-09-01T23:33:01.887" v="547" actId="478"/>
          <ac:spMkLst>
            <pc:docMk/>
            <pc:sldMk cId="2103192504" sldId="273"/>
            <ac:spMk id="15" creationId="{EC369864-B9B0-406E-BFC9-17867426CCC3}"/>
          </ac:spMkLst>
        </pc:spChg>
        <pc:spChg chg="del mod">
          <ac:chgData name="John Lonergan" userId="db8094ce4aaa691d" providerId="LiveId" clId="{B74FBE96-C2CE-4F63-8BAC-0D65609FF77E}" dt="2020-09-01T23:33:01.891" v="549"/>
          <ac:spMkLst>
            <pc:docMk/>
            <pc:sldMk cId="2103192504" sldId="273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9-01T23:32:10.549" v="542" actId="20577"/>
          <ac:spMkLst>
            <pc:docMk/>
            <pc:sldMk cId="2103192504" sldId="273"/>
            <ac:spMk id="17" creationId="{FC8CA2E0-BCCE-44FD-8755-5B1FE3270CAF}"/>
          </ac:spMkLst>
        </pc:spChg>
        <pc:spChg chg="del">
          <ac:chgData name="John Lonergan" userId="db8094ce4aaa691d" providerId="LiveId" clId="{B74FBE96-C2CE-4F63-8BAC-0D65609FF77E}" dt="2020-09-01T23:32:28.674" v="543" actId="478"/>
          <ac:spMkLst>
            <pc:docMk/>
            <pc:sldMk cId="2103192504" sldId="273"/>
            <ac:spMk id="310" creationId="{0041B6A3-4854-4F3C-8CA1-119823655949}"/>
          </ac:spMkLst>
        </pc:spChg>
      </pc:sldChg>
      <pc:sldChg chg="addSp delSp modSp add mod">
        <pc:chgData name="John Lonergan" userId="db8094ce4aaa691d" providerId="LiveId" clId="{B74FBE96-C2CE-4F63-8BAC-0D65609FF77E}" dt="2020-09-04T21:38:35.354" v="1135" actId="478"/>
        <pc:sldMkLst>
          <pc:docMk/>
          <pc:sldMk cId="2894714003" sldId="274"/>
        </pc:sldMkLst>
        <pc:spChg chg="ord">
          <ac:chgData name="John Lonergan" userId="db8094ce4aaa691d" providerId="LiveId" clId="{B74FBE96-C2CE-4F63-8BAC-0D65609FF77E}" dt="2020-09-04T21:38:07.842" v="1125" actId="167"/>
          <ac:spMkLst>
            <pc:docMk/>
            <pc:sldMk cId="2894714003" sldId="274"/>
            <ac:spMk id="10" creationId="{C589E8A0-6768-45A2-9E2B-7094F235422E}"/>
          </ac:spMkLst>
        </pc:spChg>
        <pc:spChg chg="add mod ord">
          <ac:chgData name="John Lonergan" userId="db8094ce4aaa691d" providerId="LiveId" clId="{B74FBE96-C2CE-4F63-8BAC-0D65609FF77E}" dt="2020-09-04T21:36:52.568" v="1031" actId="167"/>
          <ac:spMkLst>
            <pc:docMk/>
            <pc:sldMk cId="2894714003" sldId="274"/>
            <ac:spMk id="13" creationId="{A832136B-4B64-45FE-AD7B-58E1F07AD5F4}"/>
          </ac:spMkLst>
        </pc:spChg>
        <pc:spChg chg="del">
          <ac:chgData name="John Lonergan" userId="db8094ce4aaa691d" providerId="LiveId" clId="{B74FBE96-C2CE-4F63-8BAC-0D65609FF77E}" dt="2020-09-02T19:03:42.399" v="747" actId="478"/>
          <ac:spMkLst>
            <pc:docMk/>
            <pc:sldMk cId="2894714003" sldId="274"/>
            <ac:spMk id="13" creationId="{D3552ED0-B0DA-4511-BB41-D510000E969A}"/>
          </ac:spMkLst>
        </pc:spChg>
        <pc:spChg chg="del">
          <ac:chgData name="John Lonergan" userId="db8094ce4aaa691d" providerId="LiveId" clId="{B74FBE96-C2CE-4F63-8BAC-0D65609FF77E}" dt="2020-09-02T19:03:51.936" v="749" actId="478"/>
          <ac:spMkLst>
            <pc:docMk/>
            <pc:sldMk cId="2894714003" sldId="274"/>
            <ac:spMk id="14" creationId="{4FD06625-ABE2-418C-B1E4-449AB88589E9}"/>
          </ac:spMkLst>
        </pc:spChg>
        <pc:spChg chg="add mod ord">
          <ac:chgData name="John Lonergan" userId="db8094ce4aaa691d" providerId="LiveId" clId="{B74FBE96-C2CE-4F63-8BAC-0D65609FF77E}" dt="2020-09-04T21:37:58.094" v="1124" actId="167"/>
          <ac:spMkLst>
            <pc:docMk/>
            <pc:sldMk cId="2894714003" sldId="274"/>
            <ac:spMk id="14" creationId="{FEF1E394-922F-4021-B83D-6554B2CBB03B}"/>
          </ac:spMkLst>
        </pc:spChg>
        <pc:spChg chg="del">
          <ac:chgData name="John Lonergan" userId="db8094ce4aaa691d" providerId="LiveId" clId="{B74FBE96-C2CE-4F63-8BAC-0D65609FF77E}" dt="2020-09-02T19:03:24.257" v="743" actId="478"/>
          <ac:spMkLst>
            <pc:docMk/>
            <pc:sldMk cId="2894714003" sldId="274"/>
            <ac:spMk id="17" creationId="{FC8CA2E0-BCCE-44FD-8755-5B1FE3270CAF}"/>
          </ac:spMkLst>
        </pc:spChg>
        <pc:spChg chg="del">
          <ac:chgData name="John Lonergan" userId="db8094ce4aaa691d" providerId="LiveId" clId="{B74FBE96-C2CE-4F63-8BAC-0D65609FF77E}" dt="2020-09-02T19:03:30.115" v="744" actId="478"/>
          <ac:spMkLst>
            <pc:docMk/>
            <pc:sldMk cId="2894714003" sldId="274"/>
            <ac:spMk id="22" creationId="{26F564A0-70EF-42DE-B2C5-4FA892ED2563}"/>
          </ac:spMkLst>
        </pc:spChg>
        <pc:spChg chg="del">
          <ac:chgData name="John Lonergan" userId="db8094ce4aaa691d" providerId="LiveId" clId="{B74FBE96-C2CE-4F63-8BAC-0D65609FF77E}" dt="2020-09-04T21:35:41.057" v="762" actId="478"/>
          <ac:spMkLst>
            <pc:docMk/>
            <pc:sldMk cId="2894714003" sldId="274"/>
            <ac:spMk id="82" creationId="{8E7DB4C1-09DF-451A-AE6A-A84DAB3909DD}"/>
          </ac:spMkLst>
        </pc:spChg>
        <pc:spChg chg="del">
          <ac:chgData name="John Lonergan" userId="db8094ce4aaa691d" providerId="LiveId" clId="{B74FBE96-C2CE-4F63-8BAC-0D65609FF77E}" dt="2020-09-04T21:35:37.947" v="761" actId="478"/>
          <ac:spMkLst>
            <pc:docMk/>
            <pc:sldMk cId="2894714003" sldId="274"/>
            <ac:spMk id="135" creationId="{C0A026CD-47A4-49A5-BB89-1F222E0AEF4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6" creationId="{73505E47-2D71-43FA-B0E9-DC3C54B32E1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7" creationId="{2022A64F-6AC0-4FF8-80E3-B06E7C82956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8" creationId="{9686A4B2-A0E8-485B-BA6D-029363CFD016}"/>
          </ac:spMkLst>
        </pc:spChg>
        <pc:spChg chg="del topLvl">
          <ac:chgData name="John Lonergan" userId="db8094ce4aaa691d" providerId="LiveId" clId="{B74FBE96-C2CE-4F63-8BAC-0D65609FF77E}" dt="2020-09-04T21:34:56.931" v="755" actId="478"/>
          <ac:spMkLst>
            <pc:docMk/>
            <pc:sldMk cId="2894714003" sldId="274"/>
            <ac:spMk id="141" creationId="{E45D94E0-1CDE-4E74-A199-5AFB9DA2CFD3}"/>
          </ac:spMkLst>
        </pc:spChg>
        <pc:spChg chg="del topLvl">
          <ac:chgData name="John Lonergan" userId="db8094ce4aaa691d" providerId="LiveId" clId="{B74FBE96-C2CE-4F63-8BAC-0D65609FF77E}" dt="2020-09-04T21:34:54.978" v="754" actId="478"/>
          <ac:spMkLst>
            <pc:docMk/>
            <pc:sldMk cId="2894714003" sldId="274"/>
            <ac:spMk id="142" creationId="{CB786B68-E910-4841-BDCA-26295B24DDD0}"/>
          </ac:spMkLst>
        </pc:spChg>
        <pc:spChg chg="del">
          <ac:chgData name="John Lonergan" userId="db8094ce4aaa691d" providerId="LiveId" clId="{B74FBE96-C2CE-4F63-8BAC-0D65609FF77E}" dt="2020-09-04T21:34:38.466" v="752" actId="478"/>
          <ac:spMkLst>
            <pc:docMk/>
            <pc:sldMk cId="2894714003" sldId="274"/>
            <ac:spMk id="152" creationId="{1B8E130C-E755-440F-9756-BE86ED459B1A}"/>
          </ac:spMkLst>
        </pc:spChg>
        <pc:spChg chg="del">
          <ac:chgData name="John Lonergan" userId="db8094ce4aaa691d" providerId="LiveId" clId="{B74FBE96-C2CE-4F63-8BAC-0D65609FF77E}" dt="2020-09-04T21:34:52.052" v="753" actId="478"/>
          <ac:spMkLst>
            <pc:docMk/>
            <pc:sldMk cId="2894714003" sldId="274"/>
            <ac:spMk id="153" creationId="{633CBEA9-5394-41B5-B871-30705951F1DC}"/>
          </ac:spMkLst>
        </pc:spChg>
        <pc:spChg chg="del">
          <ac:chgData name="John Lonergan" userId="db8094ce4aaa691d" providerId="LiveId" clId="{B74FBE96-C2CE-4F63-8BAC-0D65609FF77E}" dt="2020-09-02T19:03:48.628" v="748" actId="478"/>
          <ac:spMkLst>
            <pc:docMk/>
            <pc:sldMk cId="2894714003" sldId="274"/>
            <ac:spMk id="244" creationId="{4DC227C3-7BFE-4F30-92EC-FCE2523E46C4}"/>
          </ac:spMkLst>
        </pc:spChg>
        <pc:spChg chg="del mod topLvl">
          <ac:chgData name="John Lonergan" userId="db8094ce4aaa691d" providerId="LiveId" clId="{B74FBE96-C2CE-4F63-8BAC-0D65609FF77E}" dt="2020-09-04T21:35:20.763" v="760" actId="478"/>
          <ac:spMkLst>
            <pc:docMk/>
            <pc:sldMk cId="2894714003" sldId="274"/>
            <ac:spMk id="272" creationId="{9EB3CC25-5E3D-41F8-A883-57B1BD51E787}"/>
          </ac:spMkLst>
        </pc:spChg>
        <pc:spChg chg="del mod topLvl">
          <ac:chgData name="John Lonergan" userId="db8094ce4aaa691d" providerId="LiveId" clId="{B74FBE96-C2CE-4F63-8BAC-0D65609FF77E}" dt="2020-09-04T21:35:17.792" v="759" actId="478"/>
          <ac:spMkLst>
            <pc:docMk/>
            <pc:sldMk cId="2894714003" sldId="274"/>
            <ac:spMk id="273" creationId="{D0BDD5DC-D63D-4146-AB73-354198B598E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281" creationId="{DD81BC24-EF1C-4564-A349-6F67C25C4377}"/>
          </ac:spMkLst>
        </pc:spChg>
        <pc:spChg chg="del">
          <ac:chgData name="John Lonergan" userId="db8094ce4aaa691d" providerId="LiveId" clId="{B74FBE96-C2CE-4F63-8BAC-0D65609FF77E}" dt="2020-09-04T21:38:33.201" v="1134" actId="478"/>
          <ac:spMkLst>
            <pc:docMk/>
            <pc:sldMk cId="2894714003" sldId="274"/>
            <ac:spMk id="304" creationId="{1C031000-7C08-4338-B81D-48B5FC126144}"/>
          </ac:spMkLst>
        </pc:spChg>
        <pc:spChg chg="del">
          <ac:chgData name="John Lonergan" userId="db8094ce4aaa691d" providerId="LiveId" clId="{B74FBE96-C2CE-4F63-8BAC-0D65609FF77E}" dt="2020-09-04T21:38:35.354" v="1135" actId="478"/>
          <ac:spMkLst>
            <pc:docMk/>
            <pc:sldMk cId="2894714003" sldId="274"/>
            <ac:spMk id="309" creationId="{801A2CF8-F1BD-4838-90C8-D931FC31CFC6}"/>
          </ac:spMkLst>
        </pc:spChg>
        <pc:spChg chg="del mod">
          <ac:chgData name="John Lonergan" userId="db8094ce4aaa691d" providerId="LiveId" clId="{B74FBE96-C2CE-4F63-8BAC-0D65609FF77E}" dt="2020-09-02T19:03:35.202" v="746" actId="478"/>
          <ac:spMkLst>
            <pc:docMk/>
            <pc:sldMk cId="2894714003" sldId="274"/>
            <ac:spMk id="310" creationId="{0041B6A3-4854-4F3C-8CA1-119823655949}"/>
          </ac:spMkLst>
        </pc:spChg>
        <pc:spChg chg="del">
          <ac:chgData name="John Lonergan" userId="db8094ce4aaa691d" providerId="LiveId" clId="{B74FBE96-C2CE-4F63-8BAC-0D65609FF77E}" dt="2020-09-02T19:03:24.257" v="743" actId="478"/>
          <ac:spMkLst>
            <pc:docMk/>
            <pc:sldMk cId="2894714003" sldId="274"/>
            <ac:spMk id="382" creationId="{E24C68FA-A24A-4708-A5A8-2FE5A7053696}"/>
          </ac:spMkLst>
        </pc:spChg>
        <pc:grpChg chg="del mod">
          <ac:chgData name="John Lonergan" userId="db8094ce4aaa691d" providerId="LiveId" clId="{B74FBE96-C2CE-4F63-8BAC-0D65609FF77E}" dt="2020-09-04T21:35:03.678" v="757" actId="165"/>
          <ac:grpSpMkLst>
            <pc:docMk/>
            <pc:sldMk cId="2894714003" sldId="274"/>
            <ac:grpSpMk id="23" creationId="{51B130DC-99D6-4814-8E03-270CE57F4551}"/>
          </ac:grpSpMkLst>
        </pc:grpChg>
        <pc:grpChg chg="del">
          <ac:chgData name="John Lonergan" userId="db8094ce4aaa691d" providerId="LiveId" clId="{B74FBE96-C2CE-4F63-8BAC-0D65609FF77E}" dt="2020-09-04T21:34:36.343" v="751" actId="478"/>
          <ac:grpSpMkLst>
            <pc:docMk/>
            <pc:sldMk cId="2894714003" sldId="274"/>
            <ac:grpSpMk id="91" creationId="{32C5B921-27A9-47B1-A79A-E5B3AABF31D5}"/>
          </ac:grpSpMkLst>
        </pc:grpChg>
        <pc:grpChg chg="del">
          <ac:chgData name="John Lonergan" userId="db8094ce4aaa691d" providerId="LiveId" clId="{B74FBE96-C2CE-4F63-8BAC-0D65609FF77E}" dt="2020-09-04T21:34:54.978" v="754" actId="478"/>
          <ac:grpSpMkLst>
            <pc:docMk/>
            <pc:sldMk cId="2894714003" sldId="274"/>
            <ac:grpSpMk id="140" creationId="{658DE009-E2B1-4DA9-94A0-ECC88B71C668}"/>
          </ac:grpSpMkLst>
        </pc:grpChg>
        <pc:grpChg chg="mod">
          <ac:chgData name="John Lonergan" userId="db8094ce4aaa691d" providerId="LiveId" clId="{B74FBE96-C2CE-4F63-8BAC-0D65609FF77E}" dt="2020-09-04T21:38:16.952" v="1133" actId="1037"/>
          <ac:grpSpMkLst>
            <pc:docMk/>
            <pc:sldMk cId="2894714003" sldId="274"/>
            <ac:grpSpMk id="143" creationId="{97BF9DC7-16E2-46FB-8F58-89F6692681B0}"/>
          </ac:grpSpMkLst>
        </pc:grpChg>
      </pc:sldChg>
      <pc:sldChg chg="add">
        <pc:chgData name="John Lonergan" userId="db8094ce4aaa691d" providerId="LiveId" clId="{B74FBE96-C2CE-4F63-8BAC-0D65609FF77E}" dt="2020-09-04T21:34:31.377" v="750" actId="2890"/>
        <pc:sldMkLst>
          <pc:docMk/>
          <pc:sldMk cId="3926918830" sldId="275"/>
        </pc:sldMkLst>
      </pc:sldChg>
    </pc:docChg>
  </pc:docChgLst>
  <pc:docChgLst>
    <pc:chgData name="John Lonergan" userId="db8094ce4aaa691d" providerId="LiveId" clId="{1E4DC9B6-D934-4FDC-A890-941FA58114D3}"/>
    <pc:docChg chg="undo redo custSel addSld modSld sldOrd modNotesMaster">
      <pc:chgData name="John Lonergan" userId="db8094ce4aaa691d" providerId="LiveId" clId="{1E4DC9B6-D934-4FDC-A890-941FA58114D3}" dt="2020-09-25T00:06:12.794" v="1224" actId="14100"/>
      <pc:docMkLst>
        <pc:docMk/>
      </pc:docMkLst>
      <pc:sldChg chg="addSp delSp modSp mod">
        <pc:chgData name="John Lonergan" userId="db8094ce4aaa691d" providerId="LiveId" clId="{1E4DC9B6-D934-4FDC-A890-941FA58114D3}" dt="2020-09-07T18:08:02.238" v="72" actId="1076"/>
        <pc:sldMkLst>
          <pc:docMk/>
          <pc:sldMk cId="781517284" sldId="270"/>
        </pc:sldMkLst>
        <pc:spChg chg="add">
          <ac:chgData name="John Lonergan" userId="db8094ce4aaa691d" providerId="LiveId" clId="{1E4DC9B6-D934-4FDC-A890-941FA58114D3}" dt="2020-09-07T18:07:14.732" v="6" actId="22"/>
          <ac:spMkLst>
            <pc:docMk/>
            <pc:sldMk cId="781517284" sldId="270"/>
            <ac:spMk id="15" creationId="{6BD171FD-6FB4-4D62-B917-92270CAAF1F4}"/>
          </ac:spMkLst>
        </pc:spChg>
        <pc:spChg chg="add">
          <ac:chgData name="John Lonergan" userId="db8094ce4aaa691d" providerId="LiveId" clId="{1E4DC9B6-D934-4FDC-A890-941FA58114D3}" dt="2020-09-07T18:07:14.732" v="6" actId="22"/>
          <ac:spMkLst>
            <pc:docMk/>
            <pc:sldMk cId="781517284" sldId="270"/>
            <ac:spMk id="16" creationId="{27A1F7AF-50AB-4D59-9F37-F884A3D4838A}"/>
          </ac:spMkLst>
        </pc:spChg>
        <pc:spChg chg="add mod">
          <ac:chgData name="John Lonergan" userId="db8094ce4aaa691d" providerId="LiveId" clId="{1E4DC9B6-D934-4FDC-A890-941FA58114D3}" dt="2020-09-07T18:08:02.238" v="72" actId="1076"/>
          <ac:spMkLst>
            <pc:docMk/>
            <pc:sldMk cId="781517284" sldId="270"/>
            <ac:spMk id="31" creationId="{2FAB6666-7DC6-4138-BF06-7DBC345811E9}"/>
          </ac:spMkLst>
        </pc:spChg>
        <pc:spChg chg="mod">
          <ac:chgData name="John Lonergan" userId="db8094ce4aaa691d" providerId="LiveId" clId="{1E4DC9B6-D934-4FDC-A890-941FA58114D3}" dt="2020-09-07T18:05:45.611" v="0" actId="6549"/>
          <ac:spMkLst>
            <pc:docMk/>
            <pc:sldMk cId="781517284" sldId="270"/>
            <ac:spMk id="93" creationId="{0791AC14-EE37-4FF1-AE07-37A515F03D3D}"/>
          </ac:spMkLst>
        </pc:spChg>
        <pc:spChg chg="del">
          <ac:chgData name="John Lonergan" userId="db8094ce4aaa691d" providerId="LiveId" clId="{1E4DC9B6-D934-4FDC-A890-941FA58114D3}" dt="2020-09-07T18:07:02.565" v="3" actId="478"/>
          <ac:spMkLst>
            <pc:docMk/>
            <pc:sldMk cId="781517284" sldId="270"/>
            <ac:spMk id="152" creationId="{1B8E130C-E755-440F-9756-BE86ED459B1A}"/>
          </ac:spMkLst>
        </pc:spChg>
        <pc:spChg chg="del">
          <ac:chgData name="John Lonergan" userId="db8094ce4aaa691d" providerId="LiveId" clId="{1E4DC9B6-D934-4FDC-A890-941FA58114D3}" dt="2020-09-07T18:07:02.565" v="3" actId="478"/>
          <ac:spMkLst>
            <pc:docMk/>
            <pc:sldMk cId="781517284" sldId="270"/>
            <ac:spMk id="153" creationId="{633CBEA9-5394-41B5-B871-30705951F1DC}"/>
          </ac:spMkLst>
        </pc:spChg>
        <pc:spChg chg="del">
          <ac:chgData name="John Lonergan" userId="db8094ce4aaa691d" providerId="LiveId" clId="{1E4DC9B6-D934-4FDC-A890-941FA58114D3}" dt="2020-09-07T18:06:56.721" v="1" actId="478"/>
          <ac:spMkLst>
            <pc:docMk/>
            <pc:sldMk cId="781517284" sldId="270"/>
            <ac:spMk id="304" creationId="{1C031000-7C08-4338-B81D-48B5FC126144}"/>
          </ac:spMkLst>
        </pc:spChg>
        <pc:spChg chg="del">
          <ac:chgData name="John Lonergan" userId="db8094ce4aaa691d" providerId="LiveId" clId="{1E4DC9B6-D934-4FDC-A890-941FA58114D3}" dt="2020-09-07T18:06:58.409" v="2" actId="478"/>
          <ac:spMkLst>
            <pc:docMk/>
            <pc:sldMk cId="781517284" sldId="270"/>
            <ac:spMk id="309" creationId="{801A2CF8-F1BD-4838-90C8-D931FC31CFC6}"/>
          </ac:spMkLst>
        </pc:spChg>
        <pc:grpChg chg="del">
          <ac:chgData name="John Lonergan" userId="db8094ce4aaa691d" providerId="LiveId" clId="{1E4DC9B6-D934-4FDC-A890-941FA58114D3}" dt="2020-09-07T18:07:04.398" v="4" actId="478"/>
          <ac:grpSpMkLst>
            <pc:docMk/>
            <pc:sldMk cId="781517284" sldId="270"/>
            <ac:grpSpMk id="23" creationId="{51B130DC-99D6-4814-8E03-270CE57F4551}"/>
          </ac:grpSpMkLst>
        </pc:grpChg>
        <pc:grpChg chg="del">
          <ac:chgData name="John Lonergan" userId="db8094ce4aaa691d" providerId="LiveId" clId="{1E4DC9B6-D934-4FDC-A890-941FA58114D3}" dt="2020-09-07T18:07:02.565" v="3" actId="478"/>
          <ac:grpSpMkLst>
            <pc:docMk/>
            <pc:sldMk cId="781517284" sldId="270"/>
            <ac:grpSpMk id="91" creationId="{32C5B921-27A9-47B1-A79A-E5B3AABF31D5}"/>
          </ac:grpSpMkLst>
        </pc:grpChg>
        <pc:grpChg chg="del">
          <ac:chgData name="John Lonergan" userId="db8094ce4aaa691d" providerId="LiveId" clId="{1E4DC9B6-D934-4FDC-A890-941FA58114D3}" dt="2020-09-07T18:07:02.565" v="3" actId="478"/>
          <ac:grpSpMkLst>
            <pc:docMk/>
            <pc:sldMk cId="781517284" sldId="270"/>
            <ac:grpSpMk id="140" creationId="{658DE009-E2B1-4DA9-94A0-ECC88B71C668}"/>
          </ac:grpSpMkLst>
        </pc:grpChg>
      </pc:sldChg>
      <pc:sldChg chg="addSp delSp modSp mod ord setBg">
        <pc:chgData name="John Lonergan" userId="db8094ce4aaa691d" providerId="LiveId" clId="{1E4DC9B6-D934-4FDC-A890-941FA58114D3}" dt="2020-09-25T00:06:12.794" v="1224" actId="14100"/>
        <pc:sldMkLst>
          <pc:docMk/>
          <pc:sldMk cId="2894714003" sldId="274"/>
        </pc:sldMkLst>
        <pc:spChg chg="add 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" creationId="{4F2A6610-092E-44D5-9205-EA51540DAB36}"/>
          </ac:spMkLst>
        </pc:spChg>
        <pc:spChg chg="del">
          <ac:chgData name="John Lonergan" userId="db8094ce4aaa691d" providerId="LiveId" clId="{1E4DC9B6-D934-4FDC-A890-941FA58114D3}" dt="2020-09-07T18:10:25.501" v="82" actId="478"/>
          <ac:spMkLst>
            <pc:docMk/>
            <pc:sldMk cId="2894714003" sldId="274"/>
            <ac:spMk id="2" creationId="{E7452F25-F6FE-4910-8C4A-A95016E1CB5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" creationId="{A15849D1-B19A-45F5-AE92-4133F1D4D96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5" creationId="{196E0E74-70AB-45AD-A3E0-96564CBBFF2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" creationId="{17FC44BD-6C9E-4218-9BBD-B77BDF24A3F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7" creationId="{502B29B0-B7E2-431C-B058-AD7E6D5F986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" creationId="{A1D686A7-1F3C-416F-986A-30DF69EE399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9" creationId="{24442FB4-323C-4572-930A-C37BD85B41C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0" creationId="{C589E8A0-6768-45A2-9E2B-7094F235422E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12" creationId="{02DA1BB0-6996-4CD7-9642-38CF889CF31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" creationId="{A832136B-4B64-45FE-AD7B-58E1F07AD5F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4" creationId="{FEF1E394-922F-4021-B83D-6554B2CBB03B}"/>
          </ac:spMkLst>
        </pc:spChg>
        <pc:spChg chg="add del mod">
          <ac:chgData name="John Lonergan" userId="db8094ce4aaa691d" providerId="LiveId" clId="{1E4DC9B6-D934-4FDC-A890-941FA58114D3}" dt="2020-09-07T18:11:23.133" v="88" actId="11529"/>
          <ac:spMkLst>
            <pc:docMk/>
            <pc:sldMk cId="2894714003" sldId="274"/>
            <ac:spMk id="15" creationId="{96EFB66F-AFAB-4EFE-AD8F-37C115CDFF3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8" creationId="{0B944312-B251-4000-98EF-09ADFC880F9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9" creationId="{41ADF1AA-4D70-4C5E-8B4B-85BBF87D4F6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0" creationId="{D3741FDA-D7F7-45BD-A16C-F5B11DB9C07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" creationId="{1FF03D06-ABEA-446C-8EC6-865CFA383E4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" creationId="{609E8C2A-5727-49BA-8198-45F0364CC3C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" creationId="{03515A15-F08B-42D1-BF68-DE3436AECF9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" creationId="{562C48A3-4730-4819-9BCE-07C5A9509D4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" creationId="{EEEA5CB5-E8C1-43C4-B981-0FD56655847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" creationId="{C8222FE2-CC0B-456C-8638-1B45D81D087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" creationId="{1BF061B2-23B5-4A32-BCFF-A5B96302DC8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" creationId="{EC27BD3A-D8D5-43DA-B7ED-DDA1A9AAEED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" creationId="{2900AE58-F879-496F-8E96-263E064DFBD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9" creationId="{91961C99-1B43-43DE-892F-5AF2FE40173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2" creationId="{9F4C7E4D-FD73-4547-B039-49545490424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3" creationId="{E7C88D45-4583-4210-A480-8248BC27AB0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5" creationId="{492F8E01-F63C-47F7-8BA7-BB6CB35F3FF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2" creationId="{55DE9556-620F-4631-8C86-578E22DFF1E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5" creationId="{2A80DA6B-C560-4EA4-8620-80756AEAAC9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6" creationId="{56A939D6-4A81-446D-AD34-2949F22F3A6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7" creationId="{72CB771F-B726-47AF-993A-AD00522E73A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9" creationId="{4D9C0343-2557-4509-B61C-38F7A925F8B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0" creationId="{B79840BD-4921-459A-A12D-55EFCACCE87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1" creationId="{E206B16A-8C94-4AA6-A497-21845E33B4A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2" creationId="{484D9532-B07E-4FA5-854D-FD47401C0F0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3" creationId="{AE30E9A6-A2C2-4FA7-AC69-E312B71E869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4" creationId="{7CCD316C-8E82-4986-AB04-68E7980305B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6" creationId="{7C633B82-87FD-4F66-A303-6ECD6B44F6E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3" creationId="{4AA37EFF-733B-4CBA-977D-6434819C070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4" creationId="{13A62504-323C-4CED-A778-20C2C426BE9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5" creationId="{0A582020-D30D-4A20-A9A2-A0E53E68720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7" creationId="{F96F241F-62E7-4AA3-9AD1-3B43A60DDA6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8" creationId="{02633867-153A-46A7-9BC5-51192A3B4C88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9" creationId="{664BAC61-CC8E-4B72-94A0-91BE70F283F7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4" creationId="{FDC98006-F664-4D0B-80FA-B985BCC0A99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5" creationId="{CE083B1F-192F-4E9F-9848-D733863561D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7" creationId="{E05E5AF0-DFEB-4508-A8FE-C4C735AE34A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8" creationId="{5C67C7C3-280F-48D2-A5A8-AE4CD0A6A27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0" creationId="{D1F4F7D1-8D90-4229-A0F4-0E3F710C8E52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1" creationId="{D983750E-0464-429D-91E5-E0CDDB45368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3" creationId="{6BC2D513-3412-4778-AC88-470FD6F8EA5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4" creationId="{5D552A48-4211-47BD-932B-16BD3B138E8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7" creationId="{587FA820-A46F-43D4-B8AA-F6442C5702D8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8" creationId="{CA9EF572-1888-4DDF-B702-C7D15124C5A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6" creationId="{73505E47-2D71-43FA-B0E9-DC3C54B32E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7" creationId="{2022A64F-6AC0-4FF8-80E3-B06E7C82956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8" creationId="{9686A4B2-A0E8-485B-BA6D-029363CFD01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4" creationId="{54F05AA5-1117-4F19-9F2F-11A6381B54E2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5" creationId="{A79C7660-A407-4380-861A-D0C2FA91BBF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6" creationId="{E71FE9A0-F565-42F9-955F-0C94CBB67F2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4" creationId="{57219FB8-13A4-4E15-B7B6-B4D63DC32BB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5" creationId="{3487D8AF-055B-4FF8-8BB3-051B4E778B1E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6" creationId="{D48E5888-1C19-4D69-8D33-683447340B6B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7" creationId="{E88DDB59-7F11-4BD4-853E-1EF1B3F7C3A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8" creationId="{57D12E6D-951D-4894-9390-2678C154D91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1" creationId="{C0E2FB12-6D25-4E5C-896E-5DC15BC728B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2" creationId="{F422C8C6-5EEC-44E9-9EB5-0D20C3EAB0C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3" creationId="{7097B8CE-1497-458C-AEB8-F50044B14BD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70" creationId="{473D2322-7281-4A75-B6D4-B4D638E672C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71" creationId="{3A421305-2E4B-4780-A198-2DDFB419F4D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2" creationId="{D90AE5A1-FC79-4377-AA5C-31653A9EB35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6" creationId="{16FCC582-89D4-480B-86DA-E8E7AAA03A7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7" creationId="{A746DF72-2E9D-4C7A-9926-CA5AA16B050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8" creationId="{5F2E0968-D3AC-45A3-B2A3-2F65A993B64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84" creationId="{ADC82F6B-CC24-4F75-876F-31062F63E36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85" creationId="{59D80FD1-F659-416D-8A61-D270693A57A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86" creationId="{BA8AB9D5-FBBF-45A3-9E8B-3E504B207713}"/>
          </ac:spMkLst>
        </pc:spChg>
        <pc:spChg chg="add del mod">
          <ac:chgData name="John Lonergan" userId="db8094ce4aaa691d" providerId="LiveId" clId="{1E4DC9B6-D934-4FDC-A890-941FA58114D3}" dt="2020-09-25T00:05:17.556" v="1216" actId="478"/>
          <ac:spMkLst>
            <pc:docMk/>
            <pc:sldMk cId="2894714003" sldId="274"/>
            <ac:spMk id="204" creationId="{87FD265A-768F-4610-9575-1FC52649C44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3" creationId="{74BD9AB0-D0B7-4E41-AC65-389989B32E2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4" creationId="{FBF70445-1360-480E-AE09-00F2BA4F94A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5" creationId="{0AFF3BE0-6B94-4B23-AA3D-21D275235ED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6" creationId="{58663D43-3A88-41AD-B805-36214A606D4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18" creationId="{FCBDB902-1714-4565-A7C5-AC599B1C99F3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19" creationId="{25C94DD2-540D-4BC5-BC93-E048D649172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1" creationId="{A19CD78A-EDA9-4AD4-A50D-C692BDA7D2B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2" creationId="{EA533482-E317-4931-BC71-E5C29EE169D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4" creationId="{6163920B-3140-42A7-B5A8-3AC554086D9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5" creationId="{931980F1-34B6-4A8D-A8E8-D24A4FABFBF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26" creationId="{3E85448D-8166-4B35-A0DB-D3DE56DFA0E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27" creationId="{DE5561B4-7D99-47C5-835E-B1F3BCC762C5}"/>
          </ac:spMkLst>
        </pc:spChg>
        <pc:spChg chg="del mod">
          <ac:chgData name="John Lonergan" userId="db8094ce4aaa691d" providerId="LiveId" clId="{1E4DC9B6-D934-4FDC-A890-941FA58114D3}" dt="2020-09-23T18:43:06.909" v="218" actId="478"/>
          <ac:spMkLst>
            <pc:docMk/>
            <pc:sldMk cId="2894714003" sldId="274"/>
            <ac:spMk id="228" creationId="{87E58D67-0F9E-433B-B5DD-67DE75427BA9}"/>
          </ac:spMkLst>
        </pc:spChg>
        <pc:spChg chg="del mod">
          <ac:chgData name="John Lonergan" userId="db8094ce4aaa691d" providerId="LiveId" clId="{1E4DC9B6-D934-4FDC-A890-941FA58114D3}" dt="2020-09-23T18:43:18.998" v="224" actId="478"/>
          <ac:spMkLst>
            <pc:docMk/>
            <pc:sldMk cId="2894714003" sldId="274"/>
            <ac:spMk id="229" creationId="{DB3D9B9E-02FA-4398-BF25-74E50A8BFDE2}"/>
          </ac:spMkLst>
        </pc:spChg>
        <pc:spChg chg="del mod">
          <ac:chgData name="John Lonergan" userId="db8094ce4aaa691d" providerId="LiveId" clId="{1E4DC9B6-D934-4FDC-A890-941FA58114D3}" dt="2020-09-23T18:47:42.048" v="278" actId="478"/>
          <ac:spMkLst>
            <pc:docMk/>
            <pc:sldMk cId="2894714003" sldId="274"/>
            <ac:spMk id="230" creationId="{FF10B9DF-ACEE-4E74-AEFA-ADA4E451225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1" creationId="{2E44C763-B61B-4072-BE7C-5EAE7DC25A4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2" creationId="{3C92AE77-FF58-45F6-8FB9-19BEAB92291A}"/>
          </ac:spMkLst>
        </pc:spChg>
        <pc:spChg chg="del mod topLvl">
          <ac:chgData name="John Lonergan" userId="db8094ce4aaa691d" providerId="LiveId" clId="{1E4DC9B6-D934-4FDC-A890-941FA58114D3}" dt="2020-09-25T00:05:57.701" v="1222" actId="478"/>
          <ac:spMkLst>
            <pc:docMk/>
            <pc:sldMk cId="2894714003" sldId="274"/>
            <ac:spMk id="233" creationId="{F2D41067-558D-4281-AC80-FB3F805105E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4" creationId="{76C9B9E3-C732-4EF5-81F4-F55D8808E93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5" creationId="{0B6E9E25-E716-4FE5-97F9-DC603D60912E}"/>
          </ac:spMkLst>
        </pc:spChg>
        <pc:spChg chg="add del mod">
          <ac:chgData name="John Lonergan" userId="db8094ce4aaa691d" providerId="LiveId" clId="{1E4DC9B6-D934-4FDC-A890-941FA58114D3}" dt="2020-09-07T18:08:25.432" v="74" actId="478"/>
          <ac:spMkLst>
            <pc:docMk/>
            <pc:sldMk cId="2894714003" sldId="274"/>
            <ac:spMk id="236" creationId="{1A5ED13A-165E-4D36-AE3D-F5D63109D89E}"/>
          </ac:spMkLst>
        </pc:spChg>
        <pc:spChg chg="del">
          <ac:chgData name="John Lonergan" userId="db8094ce4aaa691d" providerId="LiveId" clId="{1E4DC9B6-D934-4FDC-A890-941FA58114D3}" dt="2020-09-07T18:10:21.280" v="81" actId="478"/>
          <ac:spMkLst>
            <pc:docMk/>
            <pc:sldMk cId="2894714003" sldId="274"/>
            <ac:spMk id="238" creationId="{0929FE43-0BDB-49E2-B5ED-0F89FB13734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9" creationId="{E2BA389C-82D1-41E9-8C20-C19862644F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0" creationId="{1B1DCA5D-2BFF-4523-874F-D3C20AF5527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6" creationId="{FB670E55-D3B5-44BC-8C05-FF8DADD7087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7" creationId="{96E89E2B-DCAD-47B5-9F71-AFED174CF7B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8" creationId="{63C9F6AA-BF37-4280-9CE7-132543C32A0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9" creationId="{A0D08B8D-954A-4025-8702-4B4AD13059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0" creationId="{CEA1A258-0CE8-41E4-86C1-7D06F5540885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2" creationId="{4C0DB041-CE9D-4203-A588-11CA0C0C96D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3" creationId="{FA822E78-E2F3-4126-956D-ADA2B6F1BFC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4" creationId="{7C818130-2887-49EB-B3BF-5268CC1EB40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5" creationId="{6B7543FB-F47C-448C-860F-96135CFD215E}"/>
          </ac:spMkLst>
        </pc:spChg>
        <pc:spChg chg="add del mod ord">
          <ac:chgData name="John Lonergan" userId="db8094ce4aaa691d" providerId="LiveId" clId="{1E4DC9B6-D934-4FDC-A890-941FA58114D3}" dt="2020-09-25T00:06:03.930" v="1223" actId="20577"/>
          <ac:spMkLst>
            <pc:docMk/>
            <pc:sldMk cId="2894714003" sldId="274"/>
            <ac:spMk id="256" creationId="{F596A8B8-D5ED-4004-980D-058D0FC057A3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0" creationId="{C56C62FE-D805-4A82-8932-2D4D436FD78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1" creationId="{28BE90D7-1689-4954-B0BB-8D1EE7D708A0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3" creationId="{D44337E0-5172-4D9D-98D1-43CE4C1A4D6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4" creationId="{A03AB70C-83F6-43FF-BED0-32C5A6F0FAF2}"/>
          </ac:spMkLst>
        </pc:spChg>
        <pc:spChg chg="del mod">
          <ac:chgData name="John Lonergan" userId="db8094ce4aaa691d" providerId="LiveId" clId="{1E4DC9B6-D934-4FDC-A890-941FA58114D3}" dt="2020-09-23T19:04:09.622" v="623" actId="478"/>
          <ac:spMkLst>
            <pc:docMk/>
            <pc:sldMk cId="2894714003" sldId="274"/>
            <ac:spMk id="265" creationId="{27F79C31-3C83-4A2B-8FF6-3CFD98C7790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6" creationId="{079B2E6B-2443-43B6-A496-08054BE4577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7" creationId="{6963E11D-A269-4BFF-AAFF-7B3CFD110A75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68" creationId="{3EEAC8AA-DCBE-4DAA-9BF1-A5E1593EEC1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9" creationId="{084459A5-1FD2-4BC6-9670-C753344FAE4E}"/>
          </ac:spMkLst>
        </pc:spChg>
        <pc:spChg chg="del mod">
          <ac:chgData name="John Lonergan" userId="db8094ce4aaa691d" providerId="LiveId" clId="{1E4DC9B6-D934-4FDC-A890-941FA58114D3}" dt="2020-09-23T18:43:23.123" v="225" actId="478"/>
          <ac:spMkLst>
            <pc:docMk/>
            <pc:sldMk cId="2894714003" sldId="274"/>
            <ac:spMk id="270" creationId="{9DACF784-B0AA-4578-8846-8C82EBF0C6AB}"/>
          </ac:spMkLst>
        </pc:spChg>
        <pc:spChg chg="del mod">
          <ac:chgData name="John Lonergan" userId="db8094ce4aaa691d" providerId="LiveId" clId="{1E4DC9B6-D934-4FDC-A890-941FA58114D3}" dt="2020-09-23T18:52:39.311" v="344" actId="478"/>
          <ac:spMkLst>
            <pc:docMk/>
            <pc:sldMk cId="2894714003" sldId="274"/>
            <ac:spMk id="271" creationId="{CDBFAA5D-88A7-4803-8831-B065EF7AC8A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4" creationId="{14B922E7-3DFE-4BA7-989D-F0E1CDB02AA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5" creationId="{D8BA6C92-4A1A-4015-A6AA-1FC323B88D95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76" creationId="{88CA2060-CFDD-4A99-A0D1-5173533ED8E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7" creationId="{D1468556-5E05-4468-ABAC-F60B67F86231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78" creationId="{1B4E6AEF-A7CC-4627-B5E6-ADE67F88349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9" creationId="{C7DE3B2C-FEBE-4EF5-925E-F4B36B2DCC2A}"/>
          </ac:spMkLst>
        </pc:spChg>
        <pc:spChg chg="del mod">
          <ac:chgData name="John Lonergan" userId="db8094ce4aaa691d" providerId="LiveId" clId="{1E4DC9B6-D934-4FDC-A890-941FA58114D3}" dt="2020-09-23T18:43:31.253" v="227" actId="478"/>
          <ac:spMkLst>
            <pc:docMk/>
            <pc:sldMk cId="2894714003" sldId="274"/>
            <ac:spMk id="280" creationId="{CEC8A55A-D5BC-418A-A33E-D73C3ED622F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1" creationId="{DD81BC24-EF1C-4564-A349-6F67C25C437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2" creationId="{455BB8A3-1178-48C4-89CD-7F374397C944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284" creationId="{665EE42E-17AE-4883-8274-A91C4F007D9F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285" creationId="{880D2F80-9E5E-4B07-AA72-41711625D73D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288" creationId="{651709AE-1B06-44EE-B685-BD9CEA1060FD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89" creationId="{31ABE09E-5F1E-4108-8416-984EAAF0D81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0" creationId="{2DADE6F9-DBA3-4287-8975-91A0A72CAEB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2" creationId="{53433688-9D27-4187-9CC0-3994E48F7FB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3" creationId="{D625DD9E-0ADC-4E0F-9D70-B51B89EB3A8F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5" creationId="{752AA861-26BF-4DA4-967D-D8EF7A23EBB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6" creationId="{69043B2C-AFBD-4C8C-8E5E-53BE2100ADB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8" creationId="{E01703BE-D0FB-4EF6-9C35-B4D71DCE664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9" creationId="{9E5A531A-39F0-4F23-97AC-24D31BE0A6E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0" creationId="{0D9045D1-4B84-4665-900F-E5B1AA8BFFFA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02" creationId="{FC14F9B5-D359-4E6B-A7DC-149DD452E7D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3" creationId="{B0F338AF-4805-40AD-8371-6BC1FB66AF1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5" creationId="{F672AC5C-4583-4754-AB25-9214D0AE78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6" creationId="{C3E9E878-748B-4296-AAA0-E3A526FE678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7" creationId="{9CD0C75B-A5C4-495D-AAD9-E55FA3BA887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8" creationId="{EA1B6361-8C52-4EF2-9C35-4FE4498C6A27}"/>
          </ac:spMkLst>
        </pc:spChg>
        <pc:spChg chg="del mod">
          <ac:chgData name="John Lonergan" userId="db8094ce4aaa691d" providerId="LiveId" clId="{1E4DC9B6-D934-4FDC-A890-941FA58114D3}" dt="2020-09-23T19:26:59.138" v="776" actId="478"/>
          <ac:spMkLst>
            <pc:docMk/>
            <pc:sldMk cId="2894714003" sldId="274"/>
            <ac:spMk id="311" creationId="{92EB84D9-7AC5-498F-8407-9AB67590C429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312" creationId="{0B00C708-F1BD-4CD3-B888-28A684356C3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4" creationId="{66A5347E-2DB5-4006-8739-B5CE796E9C1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5" creationId="{B6F889DF-227E-472E-B63E-8274626856B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6" creationId="{E1457E78-C99B-449E-AE09-FAC6B59886FD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317" creationId="{FC771059-C1C6-482F-8BCF-83F8699CEB8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8" creationId="{7B56701B-9736-4FCC-8ABC-6857EE767BB7}"/>
          </ac:spMkLst>
        </pc:spChg>
        <pc:spChg chg="del mod ord topLvl">
          <ac:chgData name="John Lonergan" userId="db8094ce4aaa691d" providerId="LiveId" clId="{1E4DC9B6-D934-4FDC-A890-941FA58114D3}" dt="2020-09-25T00:05:54.729" v="1221" actId="478"/>
          <ac:spMkLst>
            <pc:docMk/>
            <pc:sldMk cId="2894714003" sldId="274"/>
            <ac:spMk id="319" creationId="{6CA8932D-944F-4E39-B78D-26E2F8613D7B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20" creationId="{2112E922-17FB-44FC-9DF9-5D329B90F6D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4" creationId="{8953D8F9-76CD-4D9D-BCF0-0A175ABFCA2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6" creationId="{7D2A9E20-9564-4F9C-872E-8034B9EA686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7" creationId="{89E191B8-463F-46D3-8807-AD2F6EA7FBF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8" creationId="{9984CF67-55C0-4369-B915-534EB88E22F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9" creationId="{88010A4F-57DB-4EB2-8CB1-7121769740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0" creationId="{81801220-1E9F-42E0-8C79-5D7CD2F5BA9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1" creationId="{8664C461-D3BB-4F7B-97BC-91D387F27C0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2" creationId="{BC2B1421-9EE2-4D6A-870B-2D916AC6EF4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3" creationId="{1D78A29F-76BA-4822-A3CF-3584BAEC263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4" creationId="{6D695DA7-7374-45F0-AF66-0B1131ED625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5" creationId="{65000162-E0E0-425F-9F54-C6A642F2AD5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6" creationId="{91CB22B0-D9A3-46B2-8A70-27BB0B64668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7" creationId="{BECE6331-E89B-4553-BAE1-D248A3D29DB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8" creationId="{AE8C0C4F-197E-4609-85FE-B1AA8EBCA864}"/>
          </ac:spMkLst>
        </pc:spChg>
        <pc:spChg chg="del mod">
          <ac:chgData name="John Lonergan" userId="db8094ce4aaa691d" providerId="LiveId" clId="{1E4DC9B6-D934-4FDC-A890-941FA58114D3}" dt="2020-09-07T18:09:44.046" v="77" actId="478"/>
          <ac:spMkLst>
            <pc:docMk/>
            <pc:sldMk cId="2894714003" sldId="274"/>
            <ac:spMk id="340" creationId="{E9D398B6-29EE-45B6-BB4C-283EAC60289F}"/>
          </ac:spMkLst>
        </pc:spChg>
        <pc:spChg chg="mod">
          <ac:chgData name="John Lonergan" userId="db8094ce4aaa691d" providerId="LiveId" clId="{1E4DC9B6-D934-4FDC-A890-941FA58114D3}" dt="2020-09-07T18:09:33.725" v="75" actId="208"/>
          <ac:spMkLst>
            <pc:docMk/>
            <pc:sldMk cId="2894714003" sldId="274"/>
            <ac:spMk id="342" creationId="{FC7CDE19-DAE8-4FE6-B03F-0E565D465D4C}"/>
          </ac:spMkLst>
        </pc:spChg>
        <pc:spChg chg="mod">
          <ac:chgData name="John Lonergan" userId="db8094ce4aaa691d" providerId="LiveId" clId="{1E4DC9B6-D934-4FDC-A890-941FA58114D3}" dt="2020-09-07T18:09:33.725" v="75" actId="208"/>
          <ac:spMkLst>
            <pc:docMk/>
            <pc:sldMk cId="2894714003" sldId="274"/>
            <ac:spMk id="343" creationId="{DC6BF4D6-D077-463F-80DE-E693382C20BC}"/>
          </ac:spMkLst>
        </pc:spChg>
        <pc:spChg chg="del mod topLvl">
          <ac:chgData name="John Lonergan" userId="db8094ce4aaa691d" providerId="LiveId" clId="{1E4DC9B6-D934-4FDC-A890-941FA58114D3}" dt="2020-09-07T18:10:11.277" v="79" actId="478"/>
          <ac:spMkLst>
            <pc:docMk/>
            <pc:sldMk cId="2894714003" sldId="274"/>
            <ac:spMk id="344" creationId="{2EB8443E-5D25-4DE1-BDA2-47D2E60A12C8}"/>
          </ac:spMkLst>
        </pc:spChg>
        <pc:spChg chg="del mod topLvl">
          <ac:chgData name="John Lonergan" userId="db8094ce4aaa691d" providerId="LiveId" clId="{1E4DC9B6-D934-4FDC-A890-941FA58114D3}" dt="2020-09-07T18:10:16.682" v="80" actId="478"/>
          <ac:spMkLst>
            <pc:docMk/>
            <pc:sldMk cId="2894714003" sldId="274"/>
            <ac:spMk id="345" creationId="{1E777FC4-E8A3-48CD-B1B5-459AC3952F8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6" creationId="{0061CB5C-C3EE-4BBB-B5A4-8475E354DAF4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7" creationId="{94A867F9-9F48-43F3-8080-0379D2C1CD1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8" creationId="{AC9BD740-6705-4355-BFEF-05694C50D49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1" creationId="{90F3149A-23B1-437B-870D-BB103E7E3A9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7" creationId="{FFC53558-813C-4CC5-B8A9-9C1E4680248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8" creationId="{157F884D-5F7B-4930-ABE4-6AFCBE73E62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61" creationId="{830A4E4A-D939-459B-B8F0-5BD346511052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68" creationId="{2406D63E-7F04-4A02-B1AE-63A9309C4D5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1" creationId="{33C1933F-1EEB-4539-9BB6-738BAB6D130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2" creationId="{768E3183-DC6D-4BFC-B433-BC81101E7C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74" creationId="{4065BC7B-CB99-4C60-8CF3-6EF7C3FCB01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5" creationId="{AA62CC09-2FAD-4495-99FF-3EA627C79D00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6" creationId="{D68BABDD-75D6-490F-B8DE-04FF4EC08A5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7" creationId="{FD78C016-8917-4B29-AEC2-9F09F330D13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1" creationId="{76B045EC-3847-4D5F-B2BB-0D120DDDAEC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4" creationId="{BE9DFA66-7533-45F7-9CDF-A7962F49081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5" creationId="{005B0F25-3074-45C0-B60F-A74FAF540C6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7" creationId="{F58EFA68-334C-4ADF-BD1F-06554E11E9D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90" creationId="{54FC7841-ED63-4DF3-A59D-7A1C14B89119}"/>
          </ac:spMkLst>
        </pc:s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3" creationId="{6BEC1FC2-2E2B-4D2B-ACC9-961AC54D1E88}"/>
          </ac:grpSpMkLst>
        </pc:grpChg>
        <pc:grpChg chg="del">
          <ac:chgData name="John Lonergan" userId="db8094ce4aaa691d" providerId="LiveId" clId="{1E4DC9B6-D934-4FDC-A890-941FA58114D3}" dt="2020-09-07T18:10:02.266" v="78" actId="165"/>
          <ac:grpSpMkLst>
            <pc:docMk/>
            <pc:sldMk cId="2894714003" sldId="274"/>
            <ac:grpSpMk id="11" creationId="{08A9DED1-1336-4896-BC49-70125C4BD85D}"/>
          </ac:grpSpMkLst>
        </pc:grpChg>
        <pc:grpChg chg="add mod">
          <ac:chgData name="John Lonergan" userId="db8094ce4aaa691d" providerId="LiveId" clId="{1E4DC9B6-D934-4FDC-A890-941FA58114D3}" dt="2020-09-25T00:06:12.794" v="1224" actId="14100"/>
          <ac:grpSpMkLst>
            <pc:docMk/>
            <pc:sldMk cId="2894714003" sldId="274"/>
            <ac:grpSpMk id="11" creationId="{895BCB31-8153-4128-9D64-0AA71B6C809E}"/>
          </ac:grpSpMkLst>
        </pc:grpChg>
        <pc:grpChg chg="add del mod">
          <ac:chgData name="John Lonergan" userId="db8094ce4aaa691d" providerId="LiveId" clId="{1E4DC9B6-D934-4FDC-A890-941FA58114D3}" dt="2020-09-24T23:58:44.871" v="1190" actId="165"/>
          <ac:grpSpMkLst>
            <pc:docMk/>
            <pc:sldMk cId="2894714003" sldId="274"/>
            <ac:grpSpMk id="15" creationId="{3C458211-57C6-4B8B-9B28-6FA8D2DFC571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97" creationId="{A6275E5D-6EA1-4967-AAAF-C2297AD138C6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02" creationId="{61FC17E2-CC63-4DC1-B5C8-C97E802B578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06" creationId="{6A4FB913-61EC-4C04-86C0-EBBF45569534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3" creationId="{46D81ADB-C8A1-4915-A68C-0F8D25A23DF3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6" creationId="{49CE80C5-6DA7-47C8-825C-1A29FF115DD7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9" creationId="{695D8937-CA3E-411C-A8D4-39905F3646CB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22" creationId="{796556F4-A218-4B8E-9C72-07AA14AF2F68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43" creationId="{97BF9DC7-16E2-46FB-8F58-89F6692681B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69" creationId="{59A904F4-FBE5-43EB-8DFD-67E0BB7B2F1E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83" creationId="{5D976FEB-5DF2-48C7-B16A-73CD56610995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17" creationId="{5F361AB4-48ED-4001-9807-0F2D85C220DE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20" creationId="{F94B8463-FE73-40C9-9C16-E77D901815EC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23" creationId="{D1775A20-6266-49F6-A6ED-AC6CE7DDE3F1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51" creationId="{23EEBCF8-DACF-4E35-901F-AEB2B09158B5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59" creationId="{9FDBD168-129A-4DF3-A204-826C241F7E76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62" creationId="{807DE092-7BE3-429C-A362-F6ABB1488E7A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91" creationId="{0B06F03C-0A82-4374-9002-95C54ADC43E7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94" creationId="{ACE2C5AE-63B5-4749-94E1-5EADB29E4D07}"/>
          </ac:grpSpMkLst>
        </pc:grpChg>
        <pc:grpChg chg="del">
          <ac:chgData name="John Lonergan" userId="db8094ce4aaa691d" providerId="LiveId" clId="{1E4DC9B6-D934-4FDC-A890-941FA58114D3}" dt="2020-09-23T18:52:05.092" v="337" actId="165"/>
          <ac:grpSpMkLst>
            <pc:docMk/>
            <pc:sldMk cId="2894714003" sldId="274"/>
            <ac:grpSpMk id="297" creationId="{ADD75E5D-91CA-4AD8-8091-A0A01C4CEC90}"/>
          </ac:grpSpMkLst>
        </pc:grpChg>
        <pc:grpChg chg="del mod">
          <ac:chgData name="John Lonergan" userId="db8094ce4aaa691d" providerId="LiveId" clId="{1E4DC9B6-D934-4FDC-A890-941FA58114D3}" dt="2020-09-07T18:09:44.046" v="77" actId="478"/>
          <ac:grpSpMkLst>
            <pc:docMk/>
            <pc:sldMk cId="2894714003" sldId="274"/>
            <ac:grpSpMk id="341" creationId="{D92C485C-D015-4F0C-8A92-0BF0E9F34DE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365" creationId="{C22EA628-AC0E-4A09-80E8-335922097FB7}"/>
          </ac:grpSpMkLst>
        </pc:grpChg>
      </pc:sldChg>
      <pc:sldChg chg="addSp delSp new mod">
        <pc:chgData name="John Lonergan" userId="db8094ce4aaa691d" providerId="LiveId" clId="{1E4DC9B6-D934-4FDC-A890-941FA58114D3}" dt="2020-09-23T19:43:57.894" v="830"/>
        <pc:sldMkLst>
          <pc:docMk/>
          <pc:sldMk cId="1157405189" sldId="276"/>
        </pc:sldMkLst>
        <pc:spChg chg="del">
          <ac:chgData name="John Lonergan" userId="db8094ce4aaa691d" providerId="LiveId" clId="{1E4DC9B6-D934-4FDC-A890-941FA58114D3}" dt="2020-09-23T19:43:17.789" v="827" actId="478"/>
          <ac:spMkLst>
            <pc:docMk/>
            <pc:sldMk cId="1157405189" sldId="276"/>
            <ac:spMk id="2" creationId="{7806DD2E-74B0-41C2-8546-163DDBF9F413}"/>
          </ac:spMkLst>
        </pc:spChg>
        <pc:spChg chg="del">
          <ac:chgData name="John Lonergan" userId="db8094ce4aaa691d" providerId="LiveId" clId="{1E4DC9B6-D934-4FDC-A890-941FA58114D3}" dt="2020-09-23T19:43:16.337" v="826" actId="478"/>
          <ac:spMkLst>
            <pc:docMk/>
            <pc:sldMk cId="1157405189" sldId="276"/>
            <ac:spMk id="3" creationId="{E6DC1C61-561B-44C5-B72C-932155DE9140}"/>
          </ac:spMkLst>
        </pc:spChg>
        <pc:picChg chg="add del">
          <ac:chgData name="John Lonergan" userId="db8094ce4aaa691d" providerId="LiveId" clId="{1E4DC9B6-D934-4FDC-A890-941FA58114D3}" dt="2020-09-23T19:43:57.262" v="829" actId="478"/>
          <ac:picMkLst>
            <pc:docMk/>
            <pc:sldMk cId="1157405189" sldId="276"/>
            <ac:picMk id="4" creationId="{B391CF74-76BC-43FE-BF60-0812383D3E55}"/>
          </ac:picMkLst>
        </pc:picChg>
        <pc:picChg chg="add">
          <ac:chgData name="John Lonergan" userId="db8094ce4aaa691d" providerId="LiveId" clId="{1E4DC9B6-D934-4FDC-A890-941FA58114D3}" dt="2020-09-23T19:43:57.894" v="830"/>
          <ac:picMkLst>
            <pc:docMk/>
            <pc:sldMk cId="1157405189" sldId="276"/>
            <ac:picMk id="5" creationId="{4933C366-2B1A-4D6B-9CAA-A1172583223A}"/>
          </ac:picMkLst>
        </pc:picChg>
      </pc:sldChg>
      <pc:sldChg chg="addSp delSp new mod">
        <pc:chgData name="John Lonergan" userId="db8094ce4aaa691d" providerId="LiveId" clId="{1E4DC9B6-D934-4FDC-A890-941FA58114D3}" dt="2020-09-23T19:57:43.652" v="838"/>
        <pc:sldMkLst>
          <pc:docMk/>
          <pc:sldMk cId="565359736" sldId="277"/>
        </pc:sldMkLst>
        <pc:spChg chg="del">
          <ac:chgData name="John Lonergan" userId="db8094ce4aaa691d" providerId="LiveId" clId="{1E4DC9B6-D934-4FDC-A890-941FA58114D3}" dt="2020-09-23T19:56:08.009" v="832" actId="478"/>
          <ac:spMkLst>
            <pc:docMk/>
            <pc:sldMk cId="565359736" sldId="277"/>
            <ac:spMk id="2" creationId="{6F639714-5FDD-4027-A6CB-111D95AA0827}"/>
          </ac:spMkLst>
        </pc:spChg>
        <pc:spChg chg="del">
          <ac:chgData name="John Lonergan" userId="db8094ce4aaa691d" providerId="LiveId" clId="{1E4DC9B6-D934-4FDC-A890-941FA58114D3}" dt="2020-09-23T19:56:09.943" v="833" actId="478"/>
          <ac:spMkLst>
            <pc:docMk/>
            <pc:sldMk cId="565359736" sldId="277"/>
            <ac:spMk id="3" creationId="{78DB62D6-F311-4FD4-B1B5-EDBC55ED8CA7}"/>
          </ac:spMkLst>
        </pc:spChg>
        <pc:picChg chg="add del">
          <ac:chgData name="John Lonergan" userId="db8094ce4aaa691d" providerId="LiveId" clId="{1E4DC9B6-D934-4FDC-A890-941FA58114D3}" dt="2020-09-23T19:57:42.936" v="837" actId="478"/>
          <ac:picMkLst>
            <pc:docMk/>
            <pc:sldMk cId="565359736" sldId="277"/>
            <ac:picMk id="4" creationId="{D0BF7FA8-C71A-4648-81F6-657418D33C36}"/>
          </ac:picMkLst>
        </pc:picChg>
        <pc:picChg chg="add del">
          <ac:chgData name="John Lonergan" userId="db8094ce4aaa691d" providerId="LiveId" clId="{1E4DC9B6-D934-4FDC-A890-941FA58114D3}" dt="2020-09-23T19:57:39.819" v="836"/>
          <ac:picMkLst>
            <pc:docMk/>
            <pc:sldMk cId="565359736" sldId="277"/>
            <ac:picMk id="5" creationId="{E2A297A5-4854-49C6-A7FE-9B4AC496C7E1}"/>
          </ac:picMkLst>
        </pc:picChg>
        <pc:picChg chg="add">
          <ac:chgData name="John Lonergan" userId="db8094ce4aaa691d" providerId="LiveId" clId="{1E4DC9B6-D934-4FDC-A890-941FA58114D3}" dt="2020-09-23T19:57:43.652" v="838"/>
          <ac:picMkLst>
            <pc:docMk/>
            <pc:sldMk cId="565359736" sldId="277"/>
            <ac:picMk id="6" creationId="{BD3E6CDE-0FA6-4325-AA1C-0B54FF63408A}"/>
          </ac:picMkLst>
        </pc:picChg>
      </pc:sldChg>
      <pc:sldChg chg="addSp delSp modSp new mod">
        <pc:chgData name="John Lonergan" userId="db8094ce4aaa691d" providerId="LiveId" clId="{1E4DC9B6-D934-4FDC-A890-941FA58114D3}" dt="2020-09-24T00:31:10.097" v="846" actId="1076"/>
        <pc:sldMkLst>
          <pc:docMk/>
          <pc:sldMk cId="1944223170" sldId="278"/>
        </pc:sldMkLst>
        <pc:spChg chg="del">
          <ac:chgData name="John Lonergan" userId="db8094ce4aaa691d" providerId="LiveId" clId="{1E4DC9B6-D934-4FDC-A890-941FA58114D3}" dt="2020-09-24T00:30:48.712" v="840" actId="478"/>
          <ac:spMkLst>
            <pc:docMk/>
            <pc:sldMk cId="1944223170" sldId="278"/>
            <ac:spMk id="2" creationId="{0BA36677-3127-40D7-8A83-0D15E8D98056}"/>
          </ac:spMkLst>
        </pc:spChg>
        <pc:spChg chg="del">
          <ac:chgData name="John Lonergan" userId="db8094ce4aaa691d" providerId="LiveId" clId="{1E4DC9B6-D934-4FDC-A890-941FA58114D3}" dt="2020-09-24T00:30:48.712" v="840" actId="478"/>
          <ac:spMkLst>
            <pc:docMk/>
            <pc:sldMk cId="1944223170" sldId="278"/>
            <ac:spMk id="3" creationId="{3A622EC4-BD24-4701-9F9C-520236B95B7D}"/>
          </ac:spMkLst>
        </pc:spChg>
        <pc:picChg chg="add del">
          <ac:chgData name="John Lonergan" userId="db8094ce4aaa691d" providerId="LiveId" clId="{1E4DC9B6-D934-4FDC-A890-941FA58114D3}" dt="2020-09-24T00:31:02.479" v="843" actId="478"/>
          <ac:picMkLst>
            <pc:docMk/>
            <pc:sldMk cId="1944223170" sldId="278"/>
            <ac:picMk id="4" creationId="{915CF106-ED20-4F80-90CA-655CA8D4E02A}"/>
          </ac:picMkLst>
        </pc:picChg>
        <pc:picChg chg="add mod">
          <ac:chgData name="John Lonergan" userId="db8094ce4aaa691d" providerId="LiveId" clId="{1E4DC9B6-D934-4FDC-A890-941FA58114D3}" dt="2020-09-24T00:31:10.097" v="846" actId="1076"/>
          <ac:picMkLst>
            <pc:docMk/>
            <pc:sldMk cId="1944223170" sldId="278"/>
            <ac:picMk id="5" creationId="{90378552-10E2-4994-ABB9-8F7FE114AB0C}"/>
          </ac:picMkLst>
        </pc:picChg>
      </pc:sldChg>
      <pc:sldChg chg="addSp delSp modSp new mod">
        <pc:chgData name="John Lonergan" userId="db8094ce4aaa691d" providerId="LiveId" clId="{1E4DC9B6-D934-4FDC-A890-941FA58114D3}" dt="2020-09-24T00:31:40.671" v="851" actId="688"/>
        <pc:sldMkLst>
          <pc:docMk/>
          <pc:sldMk cId="1935536480" sldId="279"/>
        </pc:sldMkLst>
        <pc:spChg chg="del">
          <ac:chgData name="John Lonergan" userId="db8094ce4aaa691d" providerId="LiveId" clId="{1E4DC9B6-D934-4FDC-A890-941FA58114D3}" dt="2020-09-24T00:31:26.948" v="849" actId="478"/>
          <ac:spMkLst>
            <pc:docMk/>
            <pc:sldMk cId="1935536480" sldId="279"/>
            <ac:spMk id="2" creationId="{7818DDBE-56A9-423B-8C6D-62A20EFBEA28}"/>
          </ac:spMkLst>
        </pc:spChg>
        <pc:spChg chg="del">
          <ac:chgData name="John Lonergan" userId="db8094ce4aaa691d" providerId="LiveId" clId="{1E4DC9B6-D934-4FDC-A890-941FA58114D3}" dt="2020-09-24T00:31:25.304" v="848" actId="478"/>
          <ac:spMkLst>
            <pc:docMk/>
            <pc:sldMk cId="1935536480" sldId="279"/>
            <ac:spMk id="3" creationId="{6F770DE1-1D83-4001-AEE1-4824ED01A7CB}"/>
          </ac:spMkLst>
        </pc:spChg>
        <pc:picChg chg="add mod">
          <ac:chgData name="John Lonergan" userId="db8094ce4aaa691d" providerId="LiveId" clId="{1E4DC9B6-D934-4FDC-A890-941FA58114D3}" dt="2020-09-24T00:31:40.671" v="851" actId="688"/>
          <ac:picMkLst>
            <pc:docMk/>
            <pc:sldMk cId="1935536480" sldId="279"/>
            <ac:picMk id="1026" creationId="{E9175BA5-5D92-42BC-BA2C-ECE40525A402}"/>
          </ac:picMkLst>
        </pc:picChg>
      </pc:sldChg>
      <pc:sldChg chg="addSp delSp modSp new mod">
        <pc:chgData name="John Lonergan" userId="db8094ce4aaa691d" providerId="LiveId" clId="{1E4DC9B6-D934-4FDC-A890-941FA58114D3}" dt="2020-09-24T00:32:36.806" v="862" actId="1076"/>
        <pc:sldMkLst>
          <pc:docMk/>
          <pc:sldMk cId="4279662716" sldId="280"/>
        </pc:sldMkLst>
        <pc:spChg chg="del">
          <ac:chgData name="John Lonergan" userId="db8094ce4aaa691d" providerId="LiveId" clId="{1E4DC9B6-D934-4FDC-A890-941FA58114D3}" dt="2020-09-24T00:32:07.786" v="854" actId="478"/>
          <ac:spMkLst>
            <pc:docMk/>
            <pc:sldMk cId="4279662716" sldId="280"/>
            <ac:spMk id="2" creationId="{D4434524-FE3A-4159-B37C-FCE53187694E}"/>
          </ac:spMkLst>
        </pc:spChg>
        <pc:spChg chg="del">
          <ac:chgData name="John Lonergan" userId="db8094ce4aaa691d" providerId="LiveId" clId="{1E4DC9B6-D934-4FDC-A890-941FA58114D3}" dt="2020-09-24T00:32:06.285" v="853" actId="478"/>
          <ac:spMkLst>
            <pc:docMk/>
            <pc:sldMk cId="4279662716" sldId="280"/>
            <ac:spMk id="3" creationId="{7DF15256-76DB-4331-82DC-CDED47F0512B}"/>
          </ac:spMkLst>
        </pc:spChg>
        <pc:picChg chg="add mod">
          <ac:chgData name="John Lonergan" userId="db8094ce4aaa691d" providerId="LiveId" clId="{1E4DC9B6-D934-4FDC-A890-941FA58114D3}" dt="2020-09-24T00:32:28.343" v="859" actId="1076"/>
          <ac:picMkLst>
            <pc:docMk/>
            <pc:sldMk cId="4279662716" sldId="280"/>
            <ac:picMk id="2050" creationId="{CE6FF5BF-FD31-4EE9-8EC8-A7810305B3C9}"/>
          </ac:picMkLst>
        </pc:picChg>
        <pc:picChg chg="add mod">
          <ac:chgData name="John Lonergan" userId="db8094ce4aaa691d" providerId="LiveId" clId="{1E4DC9B6-D934-4FDC-A890-941FA58114D3}" dt="2020-09-24T00:32:36.806" v="862" actId="1076"/>
          <ac:picMkLst>
            <pc:docMk/>
            <pc:sldMk cId="4279662716" sldId="280"/>
            <ac:picMk id="2052" creationId="{2E3DCD88-3E13-4277-A9ED-0666AE0EBCA8}"/>
          </ac:picMkLst>
        </pc:picChg>
      </pc:sldChg>
      <pc:sldChg chg="add">
        <pc:chgData name="John Lonergan" userId="db8094ce4aaa691d" providerId="LiveId" clId="{1E4DC9B6-D934-4FDC-A890-941FA58114D3}" dt="2020-09-24T23:39:42.673" v="863" actId="2890"/>
        <pc:sldMkLst>
          <pc:docMk/>
          <pc:sldMk cId="3691330308" sldId="281"/>
        </pc:sldMkLst>
      </pc:sldChg>
    </pc:docChg>
  </pc:docChgLst>
  <pc:docChgLst>
    <pc:chgData name="John Lonergan" userId="db8094ce4aaa691d" providerId="LiveId" clId="{48F77304-E07B-451E-B380-050AAA8919D7}"/>
    <pc:docChg chg="undo custSel modSld">
      <pc:chgData name="John Lonergan" userId="db8094ce4aaa691d" providerId="LiveId" clId="{48F77304-E07B-451E-B380-050AAA8919D7}" dt="2020-06-11T00:13:58.173" v="2758" actId="20577"/>
      <pc:docMkLst>
        <pc:docMk/>
      </pc:docMkLst>
      <pc:sldChg chg="addSp delSp modSp mod">
        <pc:chgData name="John Lonergan" userId="db8094ce4aaa691d" providerId="LiveId" clId="{48F77304-E07B-451E-B380-050AAA8919D7}" dt="2020-06-11T00:13:58.173" v="2758" actId="20577"/>
        <pc:sldMkLst>
          <pc:docMk/>
          <pc:sldMk cId="781517284" sldId="270"/>
        </pc:sldMkLst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" creationId="{E7452F25-F6FE-4910-8C4A-A95016E1CB5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" creationId="{A15849D1-B19A-45F5-AE92-4133F1D4D96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5" creationId="{196E0E74-70AB-45AD-A3E0-96564CBBFF2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" creationId="{17FC44BD-6C9E-4218-9BBD-B77BDF24A3F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7" creationId="{502B29B0-B7E2-431C-B058-AD7E6D5F986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8" creationId="{A1D686A7-1F3C-416F-986A-30DF69EE399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9" creationId="{24442FB4-323C-4572-930A-C37BD85B41CE}"/>
          </ac:spMkLst>
        </pc:spChg>
        <pc:spChg chg="mod">
          <ac:chgData name="John Lonergan" userId="db8094ce4aaa691d" providerId="LiveId" clId="{48F77304-E07B-451E-B380-050AAA8919D7}" dt="2020-06-08T23:24:14.085" v="101" actId="14100"/>
          <ac:spMkLst>
            <pc:docMk/>
            <pc:sldMk cId="781517284" sldId="270"/>
            <ac:spMk id="10" creationId="{C589E8A0-6768-45A2-9E2B-7094F235422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2" creationId="{02DA1BB0-6996-4CD7-9642-38CF889CF31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" creationId="{D3552ED0-B0DA-4511-BB41-D510000E969A}"/>
          </ac:spMkLst>
        </pc:spChg>
        <pc:spChg chg="add mod">
          <ac:chgData name="John Lonergan" userId="db8094ce4aaa691d" providerId="LiveId" clId="{48F77304-E07B-451E-B380-050AAA8919D7}" dt="2020-06-11T00:13:58.173" v="2758" actId="20577"/>
          <ac:spMkLst>
            <pc:docMk/>
            <pc:sldMk cId="781517284" sldId="270"/>
            <ac:spMk id="14" creationId="{4FD06625-ABE2-418C-B1E4-449AB88589E9}"/>
          </ac:spMkLst>
        </pc:spChg>
        <pc:spChg chg="add del mod">
          <ac:chgData name="John Lonergan" userId="db8094ce4aaa691d" providerId="LiveId" clId="{48F77304-E07B-451E-B380-050AAA8919D7}" dt="2020-06-08T23:29:47.962" v="256" actId="478"/>
          <ac:spMkLst>
            <pc:docMk/>
            <pc:sldMk cId="781517284" sldId="270"/>
            <ac:spMk id="15" creationId="{E1A0C850-3604-4B99-963F-F78865B5B097}"/>
          </ac:spMkLst>
        </pc:spChg>
        <pc:spChg chg="add del mod">
          <ac:chgData name="John Lonergan" userId="db8094ce4aaa691d" providerId="LiveId" clId="{48F77304-E07B-451E-B380-050AAA8919D7}" dt="2020-06-09T01:27:37.328" v="628"/>
          <ac:spMkLst>
            <pc:docMk/>
            <pc:sldMk cId="781517284" sldId="270"/>
            <ac:spMk id="16" creationId="{300B2B64-225C-4A95-9346-E12B66E6EE6B}"/>
          </ac:spMkLst>
        </pc:spChg>
        <pc:spChg chg="mod">
          <ac:chgData name="John Lonergan" userId="db8094ce4aaa691d" providerId="LiveId" clId="{48F77304-E07B-451E-B380-050AAA8919D7}" dt="2020-06-09T23:17:03.526" v="1117" actId="1076"/>
          <ac:spMkLst>
            <pc:docMk/>
            <pc:sldMk cId="781517284" sldId="270"/>
            <ac:spMk id="17" creationId="{FC8CA2E0-BCCE-44FD-8755-5B1FE3270CA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8" creationId="{0B944312-B251-4000-98EF-09ADFC880F9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9" creationId="{41ADF1AA-4D70-4C5E-8B4B-85BBF87D4F6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" creationId="{D3741FDA-D7F7-45BD-A16C-F5B11DB9C07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" creationId="{1FF03D06-ABEA-446C-8EC6-865CFA383E4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" creationId="{609E8C2A-5727-49BA-8198-45F0364CC3C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5" creationId="{03515A15-F08B-42D1-BF68-DE3436AECF9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" creationId="{562C48A3-4730-4819-9BCE-07C5A9509D4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" creationId="{EEEA5CB5-E8C1-43C4-B981-0FD56655847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" creationId="{C8222FE2-CC0B-456C-8638-1B45D81D087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9" creationId="{1BF061B2-23B5-4A32-BCFF-A5B96302DC8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" creationId="{EC27BD3A-D8D5-43DA-B7ED-DDA1A9AAEED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" creationId="{2900AE58-F879-496F-8E96-263E064DFBD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9" creationId="{91961C99-1B43-43DE-892F-5AF2FE40173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2" creationId="{9F4C7E4D-FD73-4547-B039-49545490424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3" creationId="{E7C88D45-4583-4210-A480-8248BC27AB0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5" creationId="{492F8E01-F63C-47F7-8BA7-BB6CB35F3FF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2" creationId="{55DE9556-620F-4631-8C86-578E22DFF1E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5" creationId="{2A80DA6B-C560-4EA4-8620-80756AEAAC9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6" creationId="{56A939D6-4A81-446D-AD34-2949F22F3A6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7" creationId="{72CB771F-B726-47AF-993A-AD00522E73A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9" creationId="{4D9C0343-2557-4509-B61C-38F7A925F8B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2" creationId="{8E7DB4C1-09DF-451A-AE6A-A84DAB3909DD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3" creationId="{AE30E9A6-A2C2-4FA7-AC69-E312B71E869D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4" creationId="{7CCD316C-8E82-4986-AB04-68E7980305B4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6" creationId="{7C633B82-87FD-4F66-A303-6ECD6B44F6EC}"/>
          </ac:spMkLst>
        </pc:spChg>
        <pc:spChg chg="mod topLvl">
          <ac:chgData name="John Lonergan" userId="db8094ce4aaa691d" providerId="LiveId" clId="{48F77304-E07B-451E-B380-050AAA8919D7}" dt="2020-06-09T23:18:30.218" v="1206" actId="1038"/>
          <ac:spMkLst>
            <pc:docMk/>
            <pc:sldMk cId="781517284" sldId="270"/>
            <ac:spMk id="132" creationId="{3BCA1FF8-9A18-4E0D-BACE-489B91BD84B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5" creationId="{C0A026CD-47A4-49A5-BB89-1F222E0AEF4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6" creationId="{73505E47-2D71-43FA-B0E9-DC3C54B32E18}"/>
          </ac:spMkLst>
        </pc:spChg>
        <pc:spChg chg="mod">
          <ac:chgData name="John Lonergan" userId="db8094ce4aaa691d" providerId="LiveId" clId="{48F77304-E07B-451E-B380-050AAA8919D7}" dt="2020-06-10T20:51:30.077" v="2448" actId="1037"/>
          <ac:spMkLst>
            <pc:docMk/>
            <pc:sldMk cId="781517284" sldId="270"/>
            <ac:spMk id="137" creationId="{2022A64F-6AC0-4FF8-80E3-B06E7C82956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8" creationId="{9686A4B2-A0E8-485B-BA6D-029363CFD016}"/>
          </ac:spMkLst>
        </pc:spChg>
        <pc:spChg chg="mod topLvl">
          <ac:chgData name="John Lonergan" userId="db8094ce4aaa691d" providerId="LiveId" clId="{48F77304-E07B-451E-B380-050AAA8919D7}" dt="2020-06-09T23:18:23.405" v="1185" actId="165"/>
          <ac:spMkLst>
            <pc:docMk/>
            <pc:sldMk cId="781517284" sldId="270"/>
            <ac:spMk id="150" creationId="{8D108712-44B6-48F4-965D-A2EB5A54631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152" creationId="{1B8E130C-E755-440F-9756-BE86ED459B1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3" creationId="{633CBEA9-5394-41B5-B871-30705951F1D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4" creationId="{57219FB8-13A4-4E15-B7B6-B4D63DC32BB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5" creationId="{3487D8AF-055B-4FF8-8BB3-051B4E778B1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6" creationId="{D48E5888-1C19-4D69-8D33-683447340B6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7" creationId="{E88DDB59-7F11-4BD4-853E-1EF1B3F7C3A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8" creationId="{57D12E6D-951D-4894-9390-2678C154D91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1" creationId="{C0E2FB12-6D25-4E5C-896E-5DC15BC728B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2" creationId="{F422C8C6-5EEC-44E9-9EB5-0D20C3EAB0C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3" creationId="{7097B8CE-1497-458C-AEB8-F50044B14BD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72" creationId="{D90AE5A1-FC79-4377-AA5C-31653A9EB351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6" creationId="{16FCC582-89D4-480B-86DA-E8E7AAA03A78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7" creationId="{A746DF72-2E9D-4C7A-9926-CA5AA16B0504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8" creationId="{5F2E0968-D3AC-45A3-B2A3-2F65A993B646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86" creationId="{BA8AB9D5-FBBF-45A3-9E8B-3E504B20771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1" creationId="{DA0B8603-B43D-464E-9603-27D2C9508FA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2" creationId="{9C73D384-A19E-4EBF-B9C1-32CD1424C1E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3" creationId="{14F4A052-BE8D-49DD-900E-3123936FB74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2" creationId="{E20536B0-6EA8-4283-90C1-431F59FA6452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13" creationId="{74BD9AB0-D0B7-4E41-AC65-389989B32E2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4" creationId="{FBF70445-1360-480E-AE09-00F2BA4F94A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5" creationId="{0AFF3BE0-6B94-4B23-AA3D-21D275235ED1}"/>
          </ac:spMkLst>
        </pc:spChg>
        <pc:spChg chg="mod">
          <ac:chgData name="John Lonergan" userId="db8094ce4aaa691d" providerId="LiveId" clId="{48F77304-E07B-451E-B380-050AAA8919D7}" dt="2020-06-10T20:51:35.052" v="2449" actId="1037"/>
          <ac:spMkLst>
            <pc:docMk/>
            <pc:sldMk cId="781517284" sldId="270"/>
            <ac:spMk id="216" creationId="{58663D43-3A88-41AD-B805-36214A606D4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6" creationId="{3E85448D-8166-4B35-A0DB-D3DE56DFA0E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7" creationId="{DE5561B4-7D99-47C5-835E-B1F3BCC762C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8" creationId="{87E58D67-0F9E-433B-B5DD-67DE75427BA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29" creationId="{DB3D9B9E-02FA-4398-BF25-74E50A8BFDE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0" creationId="{FF10B9DF-ACEE-4E74-AEFA-ADA4E451225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1" creationId="{2E44C763-B61B-4072-BE7C-5EAE7DC25A4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2" creationId="{3C92AE77-FF58-45F6-8FB9-19BEAB92291A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33" creationId="{F2D41067-558D-4281-AC80-FB3F805105E9}"/>
          </ac:spMkLst>
        </pc:spChg>
        <pc:spChg chg="mod">
          <ac:chgData name="John Lonergan" userId="db8094ce4aaa691d" providerId="LiveId" clId="{48F77304-E07B-451E-B380-050AAA8919D7}" dt="2020-06-08T23:24:44.705" v="118" actId="1038"/>
          <ac:spMkLst>
            <pc:docMk/>
            <pc:sldMk cId="781517284" sldId="270"/>
            <ac:spMk id="234" creationId="{76C9B9E3-C732-4EF5-81F4-F55D8808E933}"/>
          </ac:spMkLst>
        </pc:spChg>
        <pc:spChg chg="mod">
          <ac:chgData name="John Lonergan" userId="db8094ce4aaa691d" providerId="LiveId" clId="{48F77304-E07B-451E-B380-050AAA8919D7}" dt="2020-06-08T23:24:44.705" v="118" actId="1038"/>
          <ac:spMkLst>
            <pc:docMk/>
            <pc:sldMk cId="781517284" sldId="270"/>
            <ac:spMk id="235" creationId="{0B6E9E25-E716-4FE5-97F9-DC603D60912E}"/>
          </ac:spMkLst>
        </pc:spChg>
        <pc:spChg chg="mod topLvl">
          <ac:chgData name="John Lonergan" userId="db8094ce4aaa691d" providerId="LiveId" clId="{48F77304-E07B-451E-B380-050AAA8919D7}" dt="2020-06-08T23:25:07.041" v="172" actId="1035"/>
          <ac:spMkLst>
            <pc:docMk/>
            <pc:sldMk cId="781517284" sldId="270"/>
            <ac:spMk id="237" creationId="{87A96AE8-535A-4C25-AFAA-813FBEFD2C0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8" creationId="{0929FE43-0BDB-49E2-B5ED-0F89FB13734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9" creationId="{E2BA389C-82D1-41E9-8C20-C19862644FD2}"/>
          </ac:spMkLst>
        </pc:spChg>
        <pc:spChg chg="mod">
          <ac:chgData name="John Lonergan" userId="db8094ce4aaa691d" providerId="LiveId" clId="{48F77304-E07B-451E-B380-050AAA8919D7}" dt="2020-06-10T20:51:40.454" v="2450" actId="1037"/>
          <ac:spMkLst>
            <pc:docMk/>
            <pc:sldMk cId="781517284" sldId="270"/>
            <ac:spMk id="240" creationId="{1B1DCA5D-2BFF-4523-874F-D3C20AF55270}"/>
          </ac:spMkLst>
        </pc:spChg>
        <pc:spChg chg="mod topLvl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1" creationId="{0BC8E268-D05D-49F7-A3B3-C9F649178797}"/>
          </ac:spMkLst>
        </pc:spChg>
        <pc:spChg chg="del mod">
          <ac:chgData name="John Lonergan" userId="db8094ce4aaa691d" providerId="LiveId" clId="{48F77304-E07B-451E-B380-050AAA8919D7}" dt="2020-06-10T20:41:13.434" v="1974" actId="478"/>
          <ac:spMkLst>
            <pc:docMk/>
            <pc:sldMk cId="781517284" sldId="270"/>
            <ac:spMk id="242" creationId="{5EB3DEB6-1265-4E3A-8805-3AF5D935B23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3" creationId="{F168A8BD-9F44-4B28-87E9-62764976D812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4" creationId="{064929AE-D691-448F-B0E9-36B5EEB230B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5" creationId="{324490AB-54C2-41B7-B43D-E1AA32A2396F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6" creationId="{FB670E55-D3B5-44BC-8C05-FF8DADD7087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7" creationId="{96E89E2B-DCAD-47B5-9F71-AFED174CF7B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48" creationId="{63C9F6AA-BF37-4280-9CE7-132543C32A02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49" creationId="{A0D08B8D-954A-4025-8702-4B4AD1305918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50" creationId="{CEA1A258-0CE8-41E4-86C1-7D06F5540885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55" creationId="{6B7543FB-F47C-448C-860F-96135CFD215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56" creationId="{F596A8B8-D5ED-4004-980D-058D0FC057A3}"/>
          </ac:spMkLst>
        </pc:spChg>
        <pc:spChg chg="mod">
          <ac:chgData name="John Lonergan" userId="db8094ce4aaa691d" providerId="LiveId" clId="{48F77304-E07B-451E-B380-050AAA8919D7}" dt="2020-06-09T01:29:35.420" v="885" actId="1076"/>
          <ac:spMkLst>
            <pc:docMk/>
            <pc:sldMk cId="781517284" sldId="270"/>
            <ac:spMk id="257" creationId="{8196FAB0-6D2F-4C28-ACE9-24C348919033}"/>
          </ac:spMkLst>
        </pc:spChg>
        <pc:spChg chg="mod">
          <ac:chgData name="John Lonergan" userId="db8094ce4aaa691d" providerId="LiveId" clId="{48F77304-E07B-451E-B380-050AAA8919D7}" dt="2020-06-09T01:29:53.976" v="891" actId="1076"/>
          <ac:spMkLst>
            <pc:docMk/>
            <pc:sldMk cId="781517284" sldId="270"/>
            <ac:spMk id="258" creationId="{6D43817C-51E2-4679-A8FF-7E8B794F88C1}"/>
          </ac:spMkLst>
        </pc:spChg>
        <pc:spChg chg="mod">
          <ac:chgData name="John Lonergan" userId="db8094ce4aaa691d" providerId="LiveId" clId="{48F77304-E07B-451E-B380-050AAA8919D7}" dt="2020-06-09T01:29:48.395" v="890" actId="1076"/>
          <ac:spMkLst>
            <pc:docMk/>
            <pc:sldMk cId="781517284" sldId="270"/>
            <ac:spMk id="265" creationId="{27F79C31-3C83-4A2B-8FF6-3CFD98C77905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66" creationId="{079B2E6B-2443-43B6-A496-08054BE45778}"/>
          </ac:spMkLst>
        </pc:spChg>
        <pc:spChg chg="add mod">
          <ac:chgData name="John Lonergan" userId="db8094ce4aaa691d" providerId="LiveId" clId="{48F77304-E07B-451E-B380-050AAA8919D7}" dt="2020-06-10T20:44:24.124" v="2299" actId="14100"/>
          <ac:spMkLst>
            <pc:docMk/>
            <pc:sldMk cId="781517284" sldId="270"/>
            <ac:spMk id="267" creationId="{6963E11D-A269-4BFF-AAFF-7B3CFD110A75}"/>
          </ac:spMkLst>
        </pc:spChg>
        <pc:spChg chg="del mod">
          <ac:chgData name="John Lonergan" userId="db8094ce4aaa691d" providerId="LiveId" clId="{48F77304-E07B-451E-B380-050AAA8919D7}" dt="2020-06-08T23:25:14.229" v="174" actId="478"/>
          <ac:spMkLst>
            <pc:docMk/>
            <pc:sldMk cId="781517284" sldId="270"/>
            <ac:spMk id="267" creationId="{D63EC185-438D-4CD7-98CD-A6072398DB7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8" creationId="{3EEAC8AA-DCBE-4DAA-9BF1-A5E1593EEC1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9" creationId="{084459A5-1FD2-4BC6-9670-C753344FAE4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0" creationId="{9DACF784-B0AA-4578-8846-8C82EBF0C6AB}"/>
          </ac:spMkLst>
        </pc:spChg>
        <pc:spChg chg="mod">
          <ac:chgData name="John Lonergan" userId="db8094ce4aaa691d" providerId="LiveId" clId="{48F77304-E07B-451E-B380-050AAA8919D7}" dt="2020-06-09T23:16:08.370" v="997" actId="1038"/>
          <ac:spMkLst>
            <pc:docMk/>
            <pc:sldMk cId="781517284" sldId="270"/>
            <ac:spMk id="271" creationId="{CDBFAA5D-88A7-4803-8831-B065EF7AC8A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2" creationId="{9EB3CC25-5E3D-41F8-A883-57B1BD51E78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73" creationId="{D0BDD5DC-D63D-4146-AB73-354198B598E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4" creationId="{14B922E7-3DFE-4BA7-989D-F0E1CDB02AA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5" creationId="{D8BA6C92-4A1A-4015-A6AA-1FC323B88D9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6" creationId="{88CA2060-CFDD-4A99-A0D1-5173533ED8E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7" creationId="{D1468556-5E05-4468-ABAC-F60B67F8623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8" creationId="{1B4E6AEF-A7CC-4627-B5E6-ADE67F88349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9" creationId="{C7DE3B2C-FEBE-4EF5-925E-F4B36B2DCC2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0" creationId="{CEC8A55A-D5BC-418A-A33E-D73C3ED622F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1" creationId="{DD81BC24-EF1C-4564-A349-6F67C25C437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82" creationId="{455BB8A3-1178-48C4-89CD-7F374397C944}"/>
          </ac:spMkLst>
        </pc:spChg>
        <pc:spChg chg="mod ord topLvl">
          <ac:chgData name="John Lonergan" userId="db8094ce4aaa691d" providerId="LiveId" clId="{48F77304-E07B-451E-B380-050AAA8919D7}" dt="2020-06-08T23:24:35.831" v="103" actId="167"/>
          <ac:spMkLst>
            <pc:docMk/>
            <pc:sldMk cId="781517284" sldId="270"/>
            <ac:spMk id="283" creationId="{76B14163-B843-4967-92AF-66F3F2DC338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4" creationId="{665EE42E-17AE-4883-8274-A91C4F007D9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5" creationId="{880D2F80-9E5E-4B07-AA72-41711625D73D}"/>
          </ac:spMkLst>
        </pc:spChg>
        <pc:spChg chg="mod topLvl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6" creationId="{E2710EC1-E287-4AD6-95B5-7B4EA2C07F02}"/>
          </ac:spMkLst>
        </pc:spChg>
        <pc:spChg chg="mod topLvl">
          <ac:chgData name="John Lonergan" userId="db8094ce4aaa691d" providerId="LiveId" clId="{48F77304-E07B-451E-B380-050AAA8919D7}" dt="2020-06-10T20:48:57.198" v="2315" actId="1038"/>
          <ac:spMkLst>
            <pc:docMk/>
            <pc:sldMk cId="781517284" sldId="270"/>
            <ac:spMk id="287" creationId="{227EAB0E-6D44-4F37-B32B-F1C4B6EC5A2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8" creationId="{651709AE-1B06-44EE-B685-BD9CEA1060F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9" creationId="{31ABE09E-5F1E-4108-8416-984EAAF0D81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90" creationId="{2DADE6F9-DBA3-4287-8975-91A0A72CAEB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0" creationId="{0D9045D1-4B84-4665-900F-E5B1AA8BFFF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1" creationId="{A391AA02-A40F-44E9-AF9D-00BA6897F2C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2" creationId="{FC14F9B5-D359-4E6B-A7DC-149DD452E7DF}"/>
          </ac:spMkLst>
        </pc:spChg>
        <pc:spChg chg="mod">
          <ac:chgData name="John Lonergan" userId="db8094ce4aaa691d" providerId="LiveId" clId="{48F77304-E07B-451E-B380-050AAA8919D7}" dt="2020-06-10T20:42:57.507" v="2044" actId="14100"/>
          <ac:spMkLst>
            <pc:docMk/>
            <pc:sldMk cId="781517284" sldId="270"/>
            <ac:spMk id="303" creationId="{B0F338AF-4805-40AD-8371-6BC1FB66AF1C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04" creationId="{1C031000-7C08-4338-B81D-48B5FC12614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5" creationId="{F672AC5C-4583-4754-AB25-9214D0AE78D2}"/>
          </ac:spMkLst>
        </pc:spChg>
        <pc:spChg chg="add del mod">
          <ac:chgData name="John Lonergan" userId="db8094ce4aaa691d" providerId="LiveId" clId="{48F77304-E07B-451E-B380-050AAA8919D7}" dt="2020-06-08T23:31:20.147" v="279" actId="21"/>
          <ac:spMkLst>
            <pc:docMk/>
            <pc:sldMk cId="781517284" sldId="270"/>
            <ac:spMk id="306" creationId="{C3E9E878-748B-4296-AAA0-E3A526FE678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7" creationId="{9CD0C75B-A5C4-495D-AAD9-E55FA3BA887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8" creationId="{EA1B6361-8C52-4EF2-9C35-4FE4498C6A2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9" creationId="{801A2CF8-F1BD-4838-90C8-D931FC31CFC6}"/>
          </ac:spMkLst>
        </pc:spChg>
        <pc:spChg chg="add mod">
          <ac:chgData name="John Lonergan" userId="db8094ce4aaa691d" providerId="LiveId" clId="{48F77304-E07B-451E-B380-050AAA8919D7}" dt="2020-06-10T20:49:43.676" v="2328" actId="207"/>
          <ac:spMkLst>
            <pc:docMk/>
            <pc:sldMk cId="781517284" sldId="270"/>
            <ac:spMk id="310" creationId="{A148747B-639A-4F5A-AC86-E543D78262FA}"/>
          </ac:spMkLst>
        </pc:spChg>
        <pc:spChg chg="del mod">
          <ac:chgData name="John Lonergan" userId="db8094ce4aaa691d" providerId="LiveId" clId="{48F77304-E07B-451E-B380-050AAA8919D7}" dt="2020-06-10T20:41:10.146" v="1973" actId="478"/>
          <ac:spMkLst>
            <pc:docMk/>
            <pc:sldMk cId="781517284" sldId="270"/>
            <ac:spMk id="310" creationId="{C3602306-716D-4F74-894E-FCC227E448ED}"/>
          </ac:spMkLst>
        </pc:spChg>
        <pc:spChg chg="mod">
          <ac:chgData name="John Lonergan" userId="db8094ce4aaa691d" providerId="LiveId" clId="{48F77304-E07B-451E-B380-050AAA8919D7}" dt="2020-06-10T20:42:06.085" v="1993" actId="1035"/>
          <ac:spMkLst>
            <pc:docMk/>
            <pc:sldMk cId="781517284" sldId="270"/>
            <ac:spMk id="311" creationId="{79A18FFE-F5E2-4C8F-8858-DC3FD32CA2F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2" creationId="{0B00C708-F1BD-4CD3-B888-28A684356C3A}"/>
          </ac:spMkLst>
        </pc:spChg>
        <pc:spChg chg="del mod">
          <ac:chgData name="John Lonergan" userId="db8094ce4aaa691d" providerId="LiveId" clId="{48F77304-E07B-451E-B380-050AAA8919D7}" dt="2020-06-08T23:31:59.414" v="401" actId="21"/>
          <ac:spMkLst>
            <pc:docMk/>
            <pc:sldMk cId="781517284" sldId="270"/>
            <ac:spMk id="313" creationId="{8D118E03-DB2B-4557-90CB-D79FFF97EB8D}"/>
          </ac:spMkLst>
        </pc:spChg>
        <pc:spChg chg="add mod">
          <ac:chgData name="John Lonergan" userId="db8094ce4aaa691d" providerId="LiveId" clId="{48F77304-E07B-451E-B380-050AAA8919D7}" dt="2020-06-10T20:50:35.742" v="2424" actId="1076"/>
          <ac:spMkLst>
            <pc:docMk/>
            <pc:sldMk cId="781517284" sldId="270"/>
            <ac:spMk id="313" creationId="{D7029A50-1490-4B79-AC0D-9A0C5D62797B}"/>
          </ac:spMkLst>
        </pc:spChg>
        <pc:spChg chg="mod">
          <ac:chgData name="John Lonergan" userId="db8094ce4aaa691d" providerId="LiveId" clId="{48F77304-E07B-451E-B380-050AAA8919D7}" dt="2020-06-10T20:40:58.527" v="1971" actId="1076"/>
          <ac:spMkLst>
            <pc:docMk/>
            <pc:sldMk cId="781517284" sldId="270"/>
            <ac:spMk id="314" creationId="{66A5347E-2DB5-4006-8739-B5CE796E9C1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5" creationId="{B6F889DF-227E-472E-B63E-8274626856B6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16" creationId="{E1457E78-C99B-449E-AE09-FAC6B59886F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7" creationId="{FC771059-C1C6-482F-8BCF-83F8699CEB8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8" creationId="{7B56701B-9736-4FCC-8ABC-6857EE767BB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19" creationId="{6CA8932D-944F-4E39-B78D-26E2F8613D7B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20" creationId="{2112E922-17FB-44FC-9DF9-5D329B90F6D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1" creationId="{4C6D89DC-A566-47DA-AF18-B733BB66527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22" creationId="{F3837CE7-1FA5-4360-A200-8D6F1310ADF6}"/>
          </ac:spMkLst>
        </pc:spChg>
        <pc:spChg chg="mod">
          <ac:chgData name="John Lonergan" userId="db8094ce4aaa691d" providerId="LiveId" clId="{48F77304-E07B-451E-B380-050AAA8919D7}" dt="2020-06-09T23:18:44.495" v="1295" actId="1037"/>
          <ac:spMkLst>
            <pc:docMk/>
            <pc:sldMk cId="781517284" sldId="270"/>
            <ac:spMk id="323" creationId="{DCEA736C-A26B-44C8-BF54-91D44B142BE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4" creationId="{8953D8F9-76CD-4D9D-BCF0-0A175ABFCA2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26" creationId="{7D2A9E20-9564-4F9C-872E-8034B9EA686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7" creationId="{89E191B8-463F-46D3-8807-AD2F6EA7FBF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8" creationId="{9984CF67-55C0-4369-B915-534EB88E22F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0" creationId="{81801220-1E9F-42E0-8C79-5D7CD2F5BA9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1" creationId="{8664C461-D3BB-4F7B-97BC-91D387F27C0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2" creationId="{BC2B1421-9EE2-4D6A-870B-2D916AC6EF4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3" creationId="{1D78A29F-76BA-4822-A3CF-3584BAEC263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4" creationId="{6D695DA7-7374-45F0-AF66-0B1131ED625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5" creationId="{65000162-E0E0-425F-9F54-C6A642F2AD5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6" creationId="{91CB22B0-D9A3-46B2-8A70-27BB0B64668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7" creationId="{BECE6331-E89B-4553-BAE1-D248A3D29DB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8" creationId="{AE8C0C4F-197E-4609-85FE-B1AA8EBCA864}"/>
          </ac:spMkLst>
        </pc:spChg>
        <pc:spChg chg="mod">
          <ac:chgData name="John Lonergan" userId="db8094ce4aaa691d" providerId="LiveId" clId="{48F77304-E07B-451E-B380-050AAA8919D7}" dt="2020-06-08T23:25:23.634" v="175"/>
          <ac:spMkLst>
            <pc:docMk/>
            <pc:sldMk cId="781517284" sldId="270"/>
            <ac:spMk id="339" creationId="{7484C3E2-0BA8-4B11-A246-D459EC27207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40" creationId="{E9D398B6-29EE-45B6-BB4C-283EAC60289F}"/>
          </ac:spMkLst>
        </pc:spChg>
        <pc:spChg chg="mod">
          <ac:chgData name="John Lonergan" userId="db8094ce4aaa691d" providerId="LiveId" clId="{48F77304-E07B-451E-B380-050AAA8919D7}" dt="2020-06-08T23:25:35.002" v="196" actId="1035"/>
          <ac:spMkLst>
            <pc:docMk/>
            <pc:sldMk cId="781517284" sldId="270"/>
            <ac:spMk id="346" creationId="{A362CC1E-9CD9-49B0-8397-F8491AB7D30C}"/>
          </ac:spMkLst>
        </pc:spChg>
        <pc:spChg chg="mod">
          <ac:chgData name="John Lonergan" userId="db8094ce4aaa691d" providerId="LiveId" clId="{48F77304-E07B-451E-B380-050AAA8919D7}" dt="2020-06-08T23:25:42.831" v="199"/>
          <ac:spMkLst>
            <pc:docMk/>
            <pc:sldMk cId="781517284" sldId="270"/>
            <ac:spMk id="348" creationId="{8855EA29-7127-45FB-B258-39CFE415D732}"/>
          </ac:spMkLst>
        </pc:spChg>
        <pc:spChg chg="mod">
          <ac:chgData name="John Lonergan" userId="db8094ce4aaa691d" providerId="LiveId" clId="{48F77304-E07B-451E-B380-050AAA8919D7}" dt="2020-06-09T23:21:06.491" v="1544" actId="1035"/>
          <ac:spMkLst>
            <pc:docMk/>
            <pc:sldMk cId="781517284" sldId="270"/>
            <ac:spMk id="349" creationId="{BB31D7BE-8559-443B-B2EB-219F97F06733}"/>
          </ac:spMkLst>
        </pc:spChg>
        <pc:spChg chg="mod">
          <ac:chgData name="John Lonergan" userId="db8094ce4aaa691d" providerId="LiveId" clId="{48F77304-E07B-451E-B380-050AAA8919D7}" dt="2020-06-08T23:26:49.122" v="207"/>
          <ac:spMkLst>
            <pc:docMk/>
            <pc:sldMk cId="781517284" sldId="270"/>
            <ac:spMk id="351" creationId="{27D10FE5-9ECC-4A13-8F5E-8783F04DF08B}"/>
          </ac:spMkLst>
        </pc:spChg>
        <pc:spChg chg="mod">
          <ac:chgData name="John Lonergan" userId="db8094ce4aaa691d" providerId="LiveId" clId="{48F77304-E07B-451E-B380-050AAA8919D7}" dt="2020-06-09T23:21:02.851" v="1531" actId="1035"/>
          <ac:spMkLst>
            <pc:docMk/>
            <pc:sldMk cId="781517284" sldId="270"/>
            <ac:spMk id="352" creationId="{33B8EF00-DBE2-4147-8854-E65B0CA1B206}"/>
          </ac:spMkLst>
        </pc:spChg>
        <pc:spChg chg="mod">
          <ac:chgData name="John Lonergan" userId="db8094ce4aaa691d" providerId="LiveId" clId="{48F77304-E07B-451E-B380-050AAA8919D7}" dt="2020-06-08T23:27:18.533" v="223"/>
          <ac:spMkLst>
            <pc:docMk/>
            <pc:sldMk cId="781517284" sldId="270"/>
            <ac:spMk id="354" creationId="{D4F09A6C-F085-4A51-9A48-4C11217E4D1C}"/>
          </ac:spMkLst>
        </pc:spChg>
        <pc:spChg chg="mod">
          <ac:chgData name="John Lonergan" userId="db8094ce4aaa691d" providerId="LiveId" clId="{48F77304-E07B-451E-B380-050AAA8919D7}" dt="2020-06-09T23:21:10.019" v="1554" actId="1035"/>
          <ac:spMkLst>
            <pc:docMk/>
            <pc:sldMk cId="781517284" sldId="270"/>
            <ac:spMk id="355" creationId="{4B03A346-9CCB-4705-8997-8BE77824A216}"/>
          </ac:spMkLst>
        </pc:spChg>
        <pc:spChg chg="add del mod">
          <ac:chgData name="John Lonergan" userId="db8094ce4aaa691d" providerId="LiveId" clId="{48F77304-E07B-451E-B380-050AAA8919D7}" dt="2020-06-08T23:28:14.082" v="244" actId="478"/>
          <ac:spMkLst>
            <pc:docMk/>
            <pc:sldMk cId="781517284" sldId="270"/>
            <ac:spMk id="356" creationId="{DC377FB8-25C8-4835-8A41-A82AA8F4B48E}"/>
          </ac:spMkLst>
        </pc:spChg>
        <pc:spChg chg="add mod ord">
          <ac:chgData name="John Lonergan" userId="db8094ce4aaa691d" providerId="LiveId" clId="{48F77304-E07B-451E-B380-050AAA8919D7}" dt="2020-06-10T20:42:50.553" v="2043" actId="1035"/>
          <ac:spMkLst>
            <pc:docMk/>
            <pc:sldMk cId="781517284" sldId="270"/>
            <ac:spMk id="357" creationId="{B81A213E-DABA-491B-9B22-9D3678B995FC}"/>
          </ac:spMkLst>
        </pc:spChg>
        <pc:spChg chg="add mod ord">
          <ac:chgData name="John Lonergan" userId="db8094ce4aaa691d" providerId="LiveId" clId="{48F77304-E07B-451E-B380-050AAA8919D7}" dt="2020-06-10T20:42:01.466" v="1980" actId="14100"/>
          <ac:spMkLst>
            <pc:docMk/>
            <pc:sldMk cId="781517284" sldId="270"/>
            <ac:spMk id="358" creationId="{55D43F13-DC17-4014-8680-136EC76DC753}"/>
          </ac:spMkLst>
        </pc:spChg>
        <pc:spChg chg="add mod ord">
          <ac:chgData name="John Lonergan" userId="db8094ce4aaa691d" providerId="LiveId" clId="{48F77304-E07B-451E-B380-050AAA8919D7}" dt="2020-06-10T20:42:41.757" v="2041" actId="14100"/>
          <ac:spMkLst>
            <pc:docMk/>
            <pc:sldMk cId="781517284" sldId="270"/>
            <ac:spMk id="359" creationId="{FAF6ED14-E1EC-480A-B148-5736A853E0B6}"/>
          </ac:spMkLst>
        </pc:spChg>
        <pc:spChg chg="add mod">
          <ac:chgData name="John Lonergan" userId="db8094ce4aaa691d" providerId="LiveId" clId="{48F77304-E07B-451E-B380-050AAA8919D7}" dt="2020-06-08T23:31:36.737" v="361" actId="1076"/>
          <ac:spMkLst>
            <pc:docMk/>
            <pc:sldMk cId="781517284" sldId="270"/>
            <ac:spMk id="360" creationId="{30BC4909-E012-489D-B5B8-EA2A7EBB77D5}"/>
          </ac:spMkLst>
        </pc:spChg>
        <pc:spChg chg="add mod ord">
          <ac:chgData name="John Lonergan" userId="db8094ce4aaa691d" providerId="LiveId" clId="{48F77304-E07B-451E-B380-050AAA8919D7}" dt="2020-06-09T23:19:28.878" v="1299" actId="14100"/>
          <ac:spMkLst>
            <pc:docMk/>
            <pc:sldMk cId="781517284" sldId="270"/>
            <ac:spMk id="361" creationId="{830A4E4A-D939-459B-B8F0-5BD346511052}"/>
          </ac:spMkLst>
        </pc:spChg>
        <pc:spChg chg="mod">
          <ac:chgData name="John Lonergan" userId="db8094ce4aaa691d" providerId="LiveId" clId="{48F77304-E07B-451E-B380-050AAA8919D7}" dt="2020-06-08T23:32:51.246" v="421"/>
          <ac:spMkLst>
            <pc:docMk/>
            <pc:sldMk cId="781517284" sldId="270"/>
            <ac:spMk id="363" creationId="{67E990BE-046B-4DAA-8C07-7C03FA5FAA2D}"/>
          </ac:spMkLst>
        </pc:spChg>
        <pc:spChg chg="mod">
          <ac:chgData name="John Lonergan" userId="db8094ce4aaa691d" providerId="LiveId" clId="{48F77304-E07B-451E-B380-050AAA8919D7}" dt="2020-06-08T23:32:51.246" v="421"/>
          <ac:spMkLst>
            <pc:docMk/>
            <pc:sldMk cId="781517284" sldId="270"/>
            <ac:spMk id="364" creationId="{632584FE-9C74-4077-9A04-780CF9A45D0B}"/>
          </ac:spMkLst>
        </pc:spChg>
        <pc:spChg chg="add del mod">
          <ac:chgData name="John Lonergan" userId="db8094ce4aaa691d" providerId="LiveId" clId="{48F77304-E07B-451E-B380-050AAA8919D7}" dt="2020-06-09T23:15:24.580" v="894" actId="478"/>
          <ac:spMkLst>
            <pc:docMk/>
            <pc:sldMk cId="781517284" sldId="270"/>
            <ac:spMk id="365" creationId="{B6238C1A-D07A-4A3C-A3D7-A40EDF102AFC}"/>
          </ac:spMkLst>
        </pc:spChg>
        <pc:spChg chg="add mod">
          <ac:chgData name="John Lonergan" userId="db8094ce4aaa691d" providerId="LiveId" clId="{48F77304-E07B-451E-B380-050AAA8919D7}" dt="2020-06-09T23:20:40.154" v="1517" actId="1036"/>
          <ac:spMkLst>
            <pc:docMk/>
            <pc:sldMk cId="781517284" sldId="270"/>
            <ac:spMk id="366" creationId="{11599787-26BE-4147-8D98-68AFB43A01B9}"/>
          </ac:spMkLst>
        </pc:spChg>
        <pc:spChg chg="add mod">
          <ac:chgData name="John Lonergan" userId="db8094ce4aaa691d" providerId="LiveId" clId="{48F77304-E07B-451E-B380-050AAA8919D7}" dt="2020-06-09T01:27:30.496" v="626" actId="1076"/>
          <ac:spMkLst>
            <pc:docMk/>
            <pc:sldMk cId="781517284" sldId="270"/>
            <ac:spMk id="367" creationId="{46C7C6C5-0CAF-4094-88E0-72C9F391561E}"/>
          </ac:spMkLst>
        </pc:spChg>
        <pc:spChg chg="add mod">
          <ac:chgData name="John Lonergan" userId="db8094ce4aaa691d" providerId="LiveId" clId="{48F77304-E07B-451E-B380-050AAA8919D7}" dt="2020-06-09T01:28:20.582" v="848" actId="20577"/>
          <ac:spMkLst>
            <pc:docMk/>
            <pc:sldMk cId="781517284" sldId="270"/>
            <ac:spMk id="368" creationId="{2406D63E-7F04-4A02-B1AE-63A9309C4D54}"/>
          </ac:spMkLst>
        </pc:spChg>
        <pc:spChg chg="add mod ord">
          <ac:chgData name="John Lonergan" userId="db8094ce4aaa691d" providerId="LiveId" clId="{48F77304-E07B-451E-B380-050AAA8919D7}" dt="2020-06-09T23:20:00.524" v="1301" actId="167"/>
          <ac:spMkLst>
            <pc:docMk/>
            <pc:sldMk cId="781517284" sldId="270"/>
            <ac:spMk id="369" creationId="{7C4BD594-2514-462E-B5EC-86CBCDA65B3D}"/>
          </ac:spMkLst>
        </pc:spChg>
        <pc:spChg chg="add mod ord">
          <ac:chgData name="John Lonergan" userId="db8094ce4aaa691d" providerId="LiveId" clId="{48F77304-E07B-451E-B380-050AAA8919D7}" dt="2020-06-09T23:20:35.136" v="1514" actId="167"/>
          <ac:spMkLst>
            <pc:docMk/>
            <pc:sldMk cId="781517284" sldId="270"/>
            <ac:spMk id="370" creationId="{F64B9B8E-A18A-4505-832E-AEF658F61077}"/>
          </ac:spMkLst>
        </pc:spChg>
        <pc:spChg chg="add del mod">
          <ac:chgData name="John Lonergan" userId="db8094ce4aaa691d" providerId="LiveId" clId="{48F77304-E07B-451E-B380-050AAA8919D7}" dt="2020-06-10T20:41:19.766" v="1975" actId="478"/>
          <ac:spMkLst>
            <pc:docMk/>
            <pc:sldMk cId="781517284" sldId="270"/>
            <ac:spMk id="371" creationId="{97BE2416-F30A-497B-8B33-7970F6210B40}"/>
          </ac:spMkLst>
        </pc:spChg>
        <pc:spChg chg="add del mod">
          <ac:chgData name="John Lonergan" userId="db8094ce4aaa691d" providerId="LiveId" clId="{48F77304-E07B-451E-B380-050AAA8919D7}" dt="2020-06-10T20:41:04.978" v="1972" actId="478"/>
          <ac:spMkLst>
            <pc:docMk/>
            <pc:sldMk cId="781517284" sldId="270"/>
            <ac:spMk id="372" creationId="{44A80B64-D5B1-41FD-A305-30B45C87105F}"/>
          </ac:spMkLst>
        </pc:spChg>
        <pc:spChg chg="add mod">
          <ac:chgData name="John Lonergan" userId="db8094ce4aaa691d" providerId="LiveId" clId="{48F77304-E07B-451E-B380-050AAA8919D7}" dt="2020-06-10T20:43:57.006" v="2199" actId="14100"/>
          <ac:spMkLst>
            <pc:docMk/>
            <pc:sldMk cId="781517284" sldId="270"/>
            <ac:spMk id="373" creationId="{0C0F9CF2-ADD8-48B5-BF30-F1D10387A917}"/>
          </ac:spMkLst>
        </pc:spChg>
        <pc:grpChg chg="mod">
          <ac:chgData name="John Lonergan" userId="db8094ce4aaa691d" providerId="LiveId" clId="{48F77304-E07B-451E-B380-050AAA8919D7}" dt="2020-06-08T23:24:29.205" v="102" actId="14100"/>
          <ac:grpSpMkLst>
            <pc:docMk/>
            <pc:sldMk cId="781517284" sldId="270"/>
            <ac:grpSpMk id="3" creationId="{6BEC1FC2-2E2B-4D2B-ACC9-961AC54D1E8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" creationId="{08A9DED1-1336-4896-BC49-70125C4BD85D}"/>
          </ac:grpSpMkLst>
        </pc:grpChg>
        <pc:grpChg chg="add del mod">
          <ac:chgData name="John Lonergan" userId="db8094ce4aaa691d" providerId="LiveId" clId="{48F77304-E07B-451E-B380-050AAA8919D7}" dt="2020-06-08T23:23:01.571" v="5" actId="165"/>
          <ac:grpSpMkLst>
            <pc:docMk/>
            <pc:sldMk cId="781517284" sldId="270"/>
            <ac:grpSpMk id="14" creationId="{F07BB4CC-86DA-4496-B7F2-1409597482E0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91" creationId="{32C5B921-27A9-47B1-A79A-E5B3AABF31D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97" creationId="{A6275E5D-6EA1-4967-AAAF-C2297AD138C6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02" creationId="{61FC17E2-CC63-4DC1-B5C8-C97E802B5780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106" creationId="{6A4FB913-61EC-4C04-86C0-EBBF45569534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3" creationId="{46D81ADB-C8A1-4915-A68C-0F8D25A23DF3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6" creationId="{49CE80C5-6DA7-47C8-825C-1A29FF115DD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9" creationId="{695D8937-CA3E-411C-A8D4-39905F3646CB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22" creationId="{796556F4-A218-4B8E-9C72-07AA14AF2F68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129" creationId="{5DB34CD8-71CB-438B-8CCE-E52D9C69DF5D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0" creationId="{658DE009-E2B1-4DA9-94A0-ECC88B71C66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3" creationId="{97BF9DC7-16E2-46FB-8F58-89F6692681B0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7" creationId="{9637CD17-5B1A-4F11-B06D-F185F2FBD38F}"/>
          </ac:grpSpMkLst>
        </pc:grpChg>
        <pc:grpChg chg="del mod">
          <ac:chgData name="John Lonergan" userId="db8094ce4aaa691d" providerId="LiveId" clId="{48F77304-E07B-451E-B380-050AAA8919D7}" dt="2020-06-09T23:18:23.405" v="1185" actId="165"/>
          <ac:grpSpMkLst>
            <pc:docMk/>
            <pc:sldMk cId="781517284" sldId="270"/>
            <ac:grpSpMk id="151" creationId="{5757F1E2-ADD4-4EF3-B20B-452982185C8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69" creationId="{59A904F4-FBE5-43EB-8DFD-67E0BB7B2F1E}"/>
          </ac:grpSpMkLst>
        </pc:grpChg>
        <pc:grpChg chg="mod">
          <ac:chgData name="John Lonergan" userId="db8094ce4aaa691d" providerId="LiveId" clId="{48F77304-E07B-451E-B380-050AAA8919D7}" dt="2020-06-09T23:17:37.125" v="1148" actId="1038"/>
          <ac:grpSpMkLst>
            <pc:docMk/>
            <pc:sldMk cId="781517284" sldId="270"/>
            <ac:grpSpMk id="183" creationId="{5D976FEB-5DF2-48C7-B16A-73CD5661099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17" creationId="{5F361AB4-48ED-4001-9807-0F2D85C220DE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20" creationId="{F94B8463-FE73-40C9-9C16-E77D901815EC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23" creationId="{D1775A20-6266-49F6-A6ED-AC6CE7DDE3F1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251" creationId="{23EEBCF8-DACF-4E35-901F-AEB2B09158B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59" creationId="{9FDBD168-129A-4DF3-A204-826C241F7E76}"/>
          </ac:grpSpMkLst>
        </pc:grpChg>
        <pc:grpChg chg="mod">
          <ac:chgData name="John Lonergan" userId="db8094ce4aaa691d" providerId="LiveId" clId="{48F77304-E07B-451E-B380-050AAA8919D7}" dt="2020-06-09T23:17:37.125" v="1148" actId="1038"/>
          <ac:grpSpMkLst>
            <pc:docMk/>
            <pc:sldMk cId="781517284" sldId="270"/>
            <ac:grpSpMk id="262" creationId="{807DE092-7BE3-429C-A362-F6ABB1488E7A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1" creationId="{0B06F03C-0A82-4374-9002-95C54ADC43E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4" creationId="{ACE2C5AE-63B5-4749-94E1-5EADB29E4D0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7" creationId="{ADD75E5D-91CA-4AD8-8091-A0A01C4CEC90}"/>
          </ac:grpSpMkLst>
        </pc:grpChg>
        <pc:grpChg chg="add del mod">
          <ac:chgData name="John Lonergan" userId="db8094ce4aaa691d" providerId="LiveId" clId="{48F77304-E07B-451E-B380-050AAA8919D7}" dt="2020-06-08T23:25:36.686" v="198"/>
          <ac:grpSpMkLst>
            <pc:docMk/>
            <pc:sldMk cId="781517284" sldId="270"/>
            <ac:grpSpMk id="325" creationId="{8D1522AF-1C2A-408E-A488-BCF68B578886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341" creationId="{D92C485C-D015-4F0C-8A92-0BF0E9F34DE0}"/>
          </ac:grpSpMkLst>
        </pc:grpChg>
        <pc:grpChg chg="add mod">
          <ac:chgData name="John Lonergan" userId="db8094ce4aaa691d" providerId="LiveId" clId="{48F77304-E07B-451E-B380-050AAA8919D7}" dt="2020-06-08T23:32:37.589" v="417" actId="1038"/>
          <ac:grpSpMkLst>
            <pc:docMk/>
            <pc:sldMk cId="781517284" sldId="270"/>
            <ac:grpSpMk id="347" creationId="{58F815E3-86E7-4B6B-A479-73B360D1D306}"/>
          </ac:grpSpMkLst>
        </pc:grpChg>
        <pc:grpChg chg="add mod">
          <ac:chgData name="John Lonergan" userId="db8094ce4aaa691d" providerId="LiveId" clId="{48F77304-E07B-451E-B380-050AAA8919D7}" dt="2020-06-08T23:31:42.342" v="381" actId="1035"/>
          <ac:grpSpMkLst>
            <pc:docMk/>
            <pc:sldMk cId="781517284" sldId="270"/>
            <ac:grpSpMk id="350" creationId="{C577B914-9FB6-4430-B90A-0034AAB59806}"/>
          </ac:grpSpMkLst>
        </pc:grpChg>
        <pc:grpChg chg="add mod">
          <ac:chgData name="John Lonergan" userId="db8094ce4aaa691d" providerId="LiveId" clId="{48F77304-E07B-451E-B380-050AAA8919D7}" dt="2020-06-08T23:32:40.686" v="420" actId="1038"/>
          <ac:grpSpMkLst>
            <pc:docMk/>
            <pc:sldMk cId="781517284" sldId="270"/>
            <ac:grpSpMk id="353" creationId="{AF0101FA-9C96-48B3-99AE-1E468D0267B7}"/>
          </ac:grpSpMkLst>
        </pc:grpChg>
        <pc:grpChg chg="add mod">
          <ac:chgData name="John Lonergan" userId="db8094ce4aaa691d" providerId="LiveId" clId="{48F77304-E07B-451E-B380-050AAA8919D7}" dt="2020-06-08T23:32:58.005" v="422" actId="1076"/>
          <ac:grpSpMkLst>
            <pc:docMk/>
            <pc:sldMk cId="781517284" sldId="270"/>
            <ac:grpSpMk id="362" creationId="{BB1A6A07-D5E7-4DAE-B5B2-50CFDEC80E3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483" y="2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22886-ECDB-44C9-A704-1ECA04D4E94F}" type="datetimeFigureOut">
              <a:rPr lang="en-GB" smtClean="0"/>
              <a:t>12/10/2020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14" y="4518724"/>
            <a:ext cx="5681653" cy="369619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456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483" y="8918456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01D15-DFA5-4F06-9426-DBA4F2FB6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76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FB3C-FD33-4FCC-A06E-0E220DB4E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12C4A-7F22-434F-BB47-B5E65CB72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ADD39-3633-4FB6-BD13-6591C11C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12/10/2020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491F8-552C-4209-86E9-55E4EFF7C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E2489-8323-4271-A81C-1F50BCE9B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6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5C9FE-32A2-4C52-8633-7669932B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44237-3E50-4E9D-A0FC-6B7607F03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9D8E1-DE5E-4EDA-AE82-C5DF614D5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12/10/2020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07141-FDF2-486F-B24F-70BF8AE0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1AC8E-CD0E-47A4-9FF3-21D232AB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05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83BE90-5200-4BA0-950D-48ABECE4F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428C0-1C34-48E6-9AB0-8C0E77824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E8505-1A5C-4BA4-93BF-E05C6256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12/10/2020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8F70-7B8C-4641-8CFA-5D2A42DE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C6BB9-4363-42B6-A7C8-FCDA8E04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66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056D-9B3E-4D76-AC38-E0B19940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E14C-AA0C-4F2B-BF7B-17992B8AD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56748-6393-4D1E-ABBE-6338ECF2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12/10/2020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231A7-448C-490A-B60A-259102597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29C17-4A2A-450E-9ACF-984AF1C8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CF66-BB27-463C-BA3C-6CF4C8D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4511-7630-480A-B751-D48490338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B2EE2-F6F1-40FB-BD84-574B5F0C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12/10/2020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7E6E4-80BB-46C4-93EC-BAACA764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DEEB6-4A8A-4A1A-B47F-B0AC4A48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29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91C6-3A82-4846-9FDB-49712A00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42D7D-EFA0-412C-8563-6154CD63B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C28BF-F16D-4576-806B-8D0A7C790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C677E-8AD7-4987-97BD-2E350ED3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12/10/2020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F64E9-8BE1-48ED-9BD4-1F3780BC1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2193-304D-4568-A6D7-6179306A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48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2DEE2-3D43-43D6-A1B0-E74D392F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EFCF-DAE8-4B93-85A2-0E6BEAC51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9EFBB-171F-47E6-8C8D-F404D2F5C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EB6F44-2E24-4DA7-8498-7CE0790E7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008D88-B067-490C-8F61-F4C3D8664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ED6D7-38B0-4986-9F2E-3817EC09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12/10/2020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4659F-8122-4BF4-8E88-B8B73B08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0B478-8D54-4AD8-A6E1-28214C4D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20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0057-AE11-4510-ABEC-15E2D91D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DE1DA-52E4-478D-BEA6-9BCFE57BB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12/10/2020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8F165-3796-4399-BB92-C11230FD8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EA33C-1E44-432C-9001-B2F09DDC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01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52052-37F4-448D-936D-87D6D11E8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12/10/2020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B427B-4CB5-4D68-B09E-E2A7C8CF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3E88A-730E-437F-9331-14698854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9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99B5-258C-4C04-B4F3-9A5227B6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6351C-E172-4AE2-B616-E3FC6A1D0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26B33-30B2-4BDB-9451-DF1BEDAEA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BEA61-56E7-4DAC-9C7E-DFB960B7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12/10/2020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F3602-6202-4FBF-BEF2-7F34C5DD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285E-E7FD-45BA-80B4-64C12EB1B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70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624B-1D0B-47AA-BD8E-C5F7831DD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458C9-6A62-42AF-9D22-8CC74C3E3F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574F7-94A9-4618-B669-2D961B0DE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A1ED0-7A77-4331-B10C-EA678B133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12/10/2020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250EC-EC1F-474C-9B50-5B3A921A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3C4C4-8991-4E22-9D18-1588EBE3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51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EAB28-5903-4411-A79F-820C9EC3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0A708-2017-44E1-927B-06C18CA88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FA2AD-2696-4E31-8FCB-614FBEADA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90EA0-E871-4A70-AF9D-606C625E93D1}" type="datetimeFigureOut">
              <a:rPr lang="en-GB" smtClean="0"/>
              <a:t>12/10/2020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84B25-1C36-4CDA-A9AF-DE7CDF0EF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D063F-CAB9-4550-8FE9-59C4B4880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6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k.rs-online.com/web/p/products/0471389/" TargetMode="Externa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95BCB31-8153-4128-9D64-0AA71B6C809E}"/>
              </a:ext>
            </a:extLst>
          </p:cNvPr>
          <p:cNvGrpSpPr/>
          <p:nvPr/>
        </p:nvGrpSpPr>
        <p:grpSpPr>
          <a:xfrm>
            <a:off x="273571" y="286903"/>
            <a:ext cx="11568660" cy="5694171"/>
            <a:chOff x="1667933" y="543578"/>
            <a:chExt cx="10333209" cy="4752323"/>
          </a:xfrm>
        </p:grpSpPr>
        <p:sp>
          <p:nvSpPr>
            <p:cNvPr id="347" name="Arrow: Bent-Up 346">
              <a:extLst>
                <a:ext uri="{FF2B5EF4-FFF2-40B4-BE49-F238E27FC236}">
                  <a16:creationId xmlns:a16="http://schemas.microsoft.com/office/drawing/2014/main" id="{94A867F9-9F48-43F3-8080-0379D2C1CD15}"/>
                </a:ext>
              </a:extLst>
            </p:cNvPr>
            <p:cNvSpPr/>
            <p:nvPr/>
          </p:nvSpPr>
          <p:spPr>
            <a:xfrm rot="16200000" flipH="1">
              <a:off x="5428012" y="4039566"/>
              <a:ext cx="360366" cy="482103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" name="Half Frame 1">
              <a:extLst>
                <a:ext uri="{FF2B5EF4-FFF2-40B4-BE49-F238E27FC236}">
                  <a16:creationId xmlns:a16="http://schemas.microsoft.com/office/drawing/2014/main" id="{4F2A6610-092E-44D5-9205-EA51540DAB36}"/>
                </a:ext>
              </a:extLst>
            </p:cNvPr>
            <p:cNvSpPr/>
            <p:nvPr/>
          </p:nvSpPr>
          <p:spPr>
            <a:xfrm rot="13476617">
              <a:off x="5582080" y="3627793"/>
              <a:ext cx="460840" cy="443975"/>
            </a:xfrm>
            <a:prstGeom prst="halfFrame">
              <a:avLst>
                <a:gd name="adj1" fmla="val 13742"/>
                <a:gd name="adj2" fmla="val 12663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56" name="Arrow: Down 155">
              <a:extLst>
                <a:ext uri="{FF2B5EF4-FFF2-40B4-BE49-F238E27FC236}">
                  <a16:creationId xmlns:a16="http://schemas.microsoft.com/office/drawing/2014/main" id="{D48E5888-1C19-4D69-8D33-683447340B6B}"/>
                </a:ext>
              </a:extLst>
            </p:cNvPr>
            <p:cNvSpPr/>
            <p:nvPr/>
          </p:nvSpPr>
          <p:spPr>
            <a:xfrm>
              <a:off x="6925977" y="3365752"/>
              <a:ext cx="91462" cy="326341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57" name="Arrow: Down 156">
              <a:extLst>
                <a:ext uri="{FF2B5EF4-FFF2-40B4-BE49-F238E27FC236}">
                  <a16:creationId xmlns:a16="http://schemas.microsoft.com/office/drawing/2014/main" id="{E88DDB59-7F11-4BD4-853E-1EF1B3F7C3A0}"/>
                </a:ext>
              </a:extLst>
            </p:cNvPr>
            <p:cNvSpPr/>
            <p:nvPr/>
          </p:nvSpPr>
          <p:spPr>
            <a:xfrm>
              <a:off x="7604836" y="3356946"/>
              <a:ext cx="91462" cy="326341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2224777" y="3652482"/>
              <a:ext cx="9001584" cy="17566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" name="Arrow: Bent-Up 13">
              <a:extLst>
                <a:ext uri="{FF2B5EF4-FFF2-40B4-BE49-F238E27FC236}">
                  <a16:creationId xmlns:a16="http://schemas.microsoft.com/office/drawing/2014/main" id="{FEF1E394-922F-4021-B83D-6554B2CBB03B}"/>
                </a:ext>
              </a:extLst>
            </p:cNvPr>
            <p:cNvSpPr/>
            <p:nvPr/>
          </p:nvSpPr>
          <p:spPr>
            <a:xfrm rot="10800000" flipH="1">
              <a:off x="5898674" y="2625133"/>
              <a:ext cx="243563" cy="12856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3" name="Arrow: Bent-Up 12">
              <a:extLst>
                <a:ext uri="{FF2B5EF4-FFF2-40B4-BE49-F238E27FC236}">
                  <a16:creationId xmlns:a16="http://schemas.microsoft.com/office/drawing/2014/main" id="{A832136B-4B64-45FE-AD7B-58E1F07AD5F4}"/>
                </a:ext>
              </a:extLst>
            </p:cNvPr>
            <p:cNvSpPr/>
            <p:nvPr/>
          </p:nvSpPr>
          <p:spPr>
            <a:xfrm rot="10800000" flipH="1">
              <a:off x="5360379" y="2619920"/>
              <a:ext cx="243563" cy="12856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61" name="Arrow: Bent-Up 360">
              <a:extLst>
                <a:ext uri="{FF2B5EF4-FFF2-40B4-BE49-F238E27FC236}">
                  <a16:creationId xmlns:a16="http://schemas.microsoft.com/office/drawing/2014/main" id="{830A4E4A-D939-459B-B8F0-5BD346511052}"/>
                </a:ext>
              </a:extLst>
            </p:cNvPr>
            <p:cNvSpPr/>
            <p:nvPr/>
          </p:nvSpPr>
          <p:spPr>
            <a:xfrm rot="10800000" flipH="1" flipV="1">
              <a:off x="2772453" y="1968799"/>
              <a:ext cx="150542" cy="433924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8473124" y="2764058"/>
              <a:ext cx="144539" cy="182000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2701213" y="3460704"/>
              <a:ext cx="80187" cy="2272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956508" y="2073341"/>
              <a:ext cx="93447" cy="43418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10786138" y="2511908"/>
              <a:ext cx="179163" cy="286282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10583100" y="3019500"/>
              <a:ext cx="1397445" cy="1364428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1601203" y="3410442"/>
              <a:ext cx="373430" cy="944858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2981053" y="3910791"/>
              <a:ext cx="424147" cy="473138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2767670" y="3078158"/>
              <a:ext cx="292135" cy="1299326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2312571" y="4796534"/>
              <a:ext cx="7307301" cy="499367"/>
              <a:chOff x="1175002" y="5133672"/>
              <a:chExt cx="7409316" cy="524942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</p:grp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2797650" y="1380433"/>
              <a:ext cx="8428711" cy="17566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 dirty="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4242067" y="3450418"/>
              <a:ext cx="80187" cy="2272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4083688" y="3286251"/>
              <a:ext cx="390577" cy="202489"/>
              <a:chOff x="5109552" y="2074509"/>
              <a:chExt cx="365379" cy="169277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150586" y="2081697"/>
                <a:ext cx="280422" cy="1543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4179147" y="2617138"/>
              <a:ext cx="144538" cy="667687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3705712" y="1202423"/>
              <a:ext cx="1153944" cy="100000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03515A15-F08B-42D1-BF68-DE3436AECF96}"/>
                </a:ext>
              </a:extLst>
            </p:cNvPr>
            <p:cNvSpPr/>
            <p:nvPr/>
          </p:nvSpPr>
          <p:spPr>
            <a:xfrm flipV="1">
              <a:off x="10092872" y="1532161"/>
              <a:ext cx="83126" cy="625194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09E8C2A-5727-49BA-8198-45F0364CC3C0}"/>
                </a:ext>
              </a:extLst>
            </p:cNvPr>
            <p:cNvSpPr/>
            <p:nvPr/>
          </p:nvSpPr>
          <p:spPr>
            <a:xfrm>
              <a:off x="10114690" y="2947137"/>
              <a:ext cx="93369" cy="74974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4056646" y="543578"/>
              <a:ext cx="7944495" cy="17566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1721636" y="585070"/>
              <a:ext cx="279506" cy="2025325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41FDA-D7F7-45BD-A16C-F5B11DB9C07A}"/>
                </a:ext>
              </a:extLst>
            </p:cNvPr>
            <p:cNvSpPr/>
            <p:nvPr/>
          </p:nvSpPr>
          <p:spPr>
            <a:xfrm>
              <a:off x="9609598" y="2157354"/>
              <a:ext cx="703897" cy="9157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03D06-ABEA-446C-8EC6-865CFA383E43}"/>
                </a:ext>
              </a:extLst>
            </p:cNvPr>
            <p:cNvSpPr txBox="1"/>
            <p:nvPr/>
          </p:nvSpPr>
          <p:spPr>
            <a:xfrm>
              <a:off x="9941914" y="2406089"/>
              <a:ext cx="279347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SYNC </a:t>
              </a:r>
              <a:br>
                <a:rPr lang="en-GB" sz="600" b="1" dirty="0"/>
              </a:br>
              <a:r>
                <a:rPr lang="en-GB" sz="600" b="1" dirty="0"/>
                <a:t>REG FILE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2C48A3-4730-4819-9BCE-07C5A9509D4F}"/>
                </a:ext>
              </a:extLst>
            </p:cNvPr>
            <p:cNvSpPr txBox="1"/>
            <p:nvPr/>
          </p:nvSpPr>
          <p:spPr>
            <a:xfrm>
              <a:off x="10152422" y="2169610"/>
              <a:ext cx="3206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EA5CB5-E8C1-43C4-B981-0FD56655847A}"/>
                </a:ext>
              </a:extLst>
            </p:cNvPr>
            <p:cNvSpPr txBox="1"/>
            <p:nvPr/>
          </p:nvSpPr>
          <p:spPr>
            <a:xfrm>
              <a:off x="10174667" y="2860579"/>
              <a:ext cx="4190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222FE2-CC0B-456C-8638-1B45D81D087F}"/>
                </a:ext>
              </a:extLst>
            </p:cNvPr>
            <p:cNvSpPr txBox="1"/>
            <p:nvPr/>
          </p:nvSpPr>
          <p:spPr>
            <a:xfrm>
              <a:off x="9681214" y="2268829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061B2-23B5-4A32-BCFF-A5B96302DC8B}"/>
                </a:ext>
              </a:extLst>
            </p:cNvPr>
            <p:cNvSpPr txBox="1"/>
            <p:nvPr/>
          </p:nvSpPr>
          <p:spPr>
            <a:xfrm>
              <a:off x="9855201" y="2180081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7BD3A-D8D5-43DA-B7ED-DDA1A9AAEED9}"/>
                </a:ext>
              </a:extLst>
            </p:cNvPr>
            <p:cNvSpPr txBox="1"/>
            <p:nvPr/>
          </p:nvSpPr>
          <p:spPr>
            <a:xfrm>
              <a:off x="9671824" y="2172299"/>
              <a:ext cx="82408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00AE58-F879-496F-8E96-263E064DFBD3}"/>
                </a:ext>
              </a:extLst>
            </p:cNvPr>
            <p:cNvSpPr txBox="1"/>
            <p:nvPr/>
          </p:nvSpPr>
          <p:spPr>
            <a:xfrm>
              <a:off x="9632140" y="2390803"/>
              <a:ext cx="296163" cy="644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rdL_addr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rdR_addr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wr_addr</a:t>
              </a: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_rdL_en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_rdR_en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_wr_en</a:t>
              </a:r>
            </a:p>
          </p:txBody>
        </p:sp>
        <p:sp>
          <p:nvSpPr>
            <p:cNvPr id="39" name="Arrow: Bent-Up 38">
              <a:extLst>
                <a:ext uri="{FF2B5EF4-FFF2-40B4-BE49-F238E27FC236}">
                  <a16:creationId xmlns:a16="http://schemas.microsoft.com/office/drawing/2014/main" id="{91961C99-1B43-43DE-892F-5AF2FE401733}"/>
                </a:ext>
              </a:extLst>
            </p:cNvPr>
            <p:cNvSpPr/>
            <p:nvPr/>
          </p:nvSpPr>
          <p:spPr>
            <a:xfrm rot="5400000">
              <a:off x="8672908" y="1419629"/>
              <a:ext cx="1670299" cy="183158"/>
            </a:xfrm>
            <a:prstGeom prst="bentUpArrow">
              <a:avLst>
                <a:gd name="adj1" fmla="val 23918"/>
                <a:gd name="adj2" fmla="val 22446"/>
                <a:gd name="adj3" fmla="val 213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3941705" y="2157310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4004475" y="2746190"/>
              <a:ext cx="16062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4151960" y="2592072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3946811" y="2445357"/>
              <a:ext cx="23046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1230248" y="1215003"/>
              <a:ext cx="485353" cy="277438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1339988" y="2055367"/>
              <a:ext cx="227627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1050" b="1" dirty="0"/>
                <a:t>ALU</a:t>
              </a:r>
              <a:endParaRPr lang="en-GB" sz="6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1280829" y="1426663"/>
              <a:ext cx="44695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1280829" y="3683831"/>
              <a:ext cx="4190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1483914" y="2533440"/>
              <a:ext cx="196939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Result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E44C763-B61B-4072-BE7C-5EAE7DC25A46}"/>
                </a:ext>
              </a:extLst>
            </p:cNvPr>
            <p:cNvSpPr/>
            <p:nvPr/>
          </p:nvSpPr>
          <p:spPr>
            <a:xfrm>
              <a:off x="2416185" y="1285750"/>
              <a:ext cx="315792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900" b="1" dirty="0"/>
                <a:t>ALU A </a:t>
              </a:r>
            </a:p>
            <a:p>
              <a:pPr algn="ctr"/>
              <a:r>
                <a:rPr lang="en-GB" sz="900" b="1" dirty="0"/>
                <a:t>Bus</a:t>
              </a:r>
              <a:endParaRPr lang="en-GB" sz="2000" b="1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1781981" y="3620670"/>
              <a:ext cx="405614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900" b="1" dirty="0"/>
                <a:t>ALU B </a:t>
              </a:r>
            </a:p>
            <a:p>
              <a:pPr algn="ctr"/>
              <a:r>
                <a:rPr lang="en-GB" sz="900" b="1" dirty="0"/>
                <a:t>Bus</a:t>
              </a:r>
              <a:endParaRPr lang="en-GB" sz="20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2361193" y="4843391"/>
              <a:ext cx="687190" cy="92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600" b="1" dirty="0"/>
                <a:t>Address Bus Hi [15:8]</a:t>
              </a:r>
              <a:endParaRPr lang="en-GB" sz="14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2365382" y="5164170"/>
              <a:ext cx="655066" cy="92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600" b="1" dirty="0"/>
                <a:t>Address Bus Lo [7:0]</a:t>
              </a:r>
              <a:endParaRPr lang="en-GB" sz="1400" b="1" dirty="0"/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4037667" y="1790576"/>
              <a:ext cx="421718" cy="199201"/>
              <a:chOff x="5109552" y="2074509"/>
              <a:chExt cx="365379" cy="169277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147116" y="2078522"/>
                <a:ext cx="283326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IN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4248093" y="1993831"/>
              <a:ext cx="77770" cy="62608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3283193" y="4532182"/>
              <a:ext cx="85995" cy="622418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2707007" y="4387230"/>
              <a:ext cx="450195" cy="213875"/>
              <a:chOff x="5065286" y="2070281"/>
              <a:chExt cx="409645" cy="173505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065286" y="2070281"/>
                <a:ext cx="396028" cy="1498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AH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3195862" y="4393032"/>
              <a:ext cx="397692" cy="202195"/>
              <a:chOff x="5109552" y="2073135"/>
              <a:chExt cx="365379" cy="170651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143416" y="2073135"/>
                <a:ext cx="307807" cy="155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AL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2539998" y="3295122"/>
              <a:ext cx="372754" cy="1914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2561288" y="3293815"/>
              <a:ext cx="331263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2160719" y="3134762"/>
              <a:ext cx="49813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bg1"/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3386971" y="4082600"/>
              <a:ext cx="397692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bg1"/>
                  </a:solidFill>
                </a:rPr>
                <a:t>D[15:8]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2487814" y="4070171"/>
              <a:ext cx="449586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bg1"/>
                  </a:solidFill>
                </a:rPr>
                <a:t>D[24:16]</a:t>
              </a: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66A5347E-2DB5-4006-8739-B5CE796E9C19}"/>
                </a:ext>
              </a:extLst>
            </p:cNvPr>
            <p:cNvSpPr/>
            <p:nvPr/>
          </p:nvSpPr>
          <p:spPr>
            <a:xfrm>
              <a:off x="2696070" y="1856556"/>
              <a:ext cx="64440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 </a:t>
              </a:r>
              <a:r>
                <a:rPr lang="en-GB" sz="800" b="1" dirty="0"/>
                <a:t>LOGIC</a:t>
              </a:r>
              <a:endParaRPr lang="en-GB" sz="1600" b="1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3958169" y="2192460"/>
              <a:ext cx="122913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_wr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1609752" y="3144900"/>
              <a:ext cx="90788" cy="644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1801220-1E9F-42E0-8C79-5D7CD2F5BA9C}"/>
                </a:ext>
              </a:extLst>
            </p:cNvPr>
            <p:cNvSpPr/>
            <p:nvPr/>
          </p:nvSpPr>
          <p:spPr>
            <a:xfrm>
              <a:off x="10801544" y="2845111"/>
              <a:ext cx="384721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 </a:t>
              </a:r>
            </a:p>
            <a:p>
              <a:r>
                <a:rPr lang="en-GB" sz="700" b="1" dirty="0"/>
                <a:t>LOGIC</a:t>
              </a:r>
              <a:endParaRPr lang="en-GB" sz="1600" b="1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10474608" y="2147482"/>
              <a:ext cx="322815" cy="844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10505954" y="2789450"/>
              <a:ext cx="203979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br>
                <a:rPr lang="en-GB" sz="600" b="1" dirty="0"/>
              </a:br>
              <a:r>
                <a:rPr lang="en-GB" sz="6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10669926" y="2177379"/>
              <a:ext cx="90843" cy="73691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endParaRPr lang="en-GB" sz="600" dirty="0"/>
            </a:p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10481140" y="2192364"/>
              <a:ext cx="118778" cy="46057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930873" y="4324778"/>
              <a:ext cx="42568" cy="4349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1246507" y="2246027"/>
              <a:ext cx="18965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_cin</a:t>
              </a:r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7980232" y="1204882"/>
              <a:ext cx="1166103" cy="10946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8838012" y="1524104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8197241" y="2156686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8209512" y="2625459"/>
              <a:ext cx="18297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8407496" y="2591449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8751343" y="1797347"/>
              <a:ext cx="387647" cy="199201"/>
              <a:chOff x="5109552" y="2074509"/>
              <a:chExt cx="365379" cy="169277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123355" y="2081697"/>
                <a:ext cx="285563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8474071" y="2010179"/>
              <a:ext cx="475517" cy="637590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8319152" y="1797369"/>
              <a:ext cx="403944" cy="199200"/>
              <a:chOff x="5109552" y="2074509"/>
              <a:chExt cx="365379" cy="169277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132787" y="2081697"/>
                <a:ext cx="295793" cy="156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IN</a:t>
                </a:r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8525150" y="2003132"/>
              <a:ext cx="77770" cy="62608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8228319" y="2187809"/>
              <a:ext cx="107549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wr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B56701B-9736-4FCC-8ABC-6857EE767BB7}"/>
                </a:ext>
              </a:extLst>
            </p:cNvPr>
            <p:cNvSpPr/>
            <p:nvPr/>
          </p:nvSpPr>
          <p:spPr>
            <a:xfrm>
              <a:off x="8394108" y="2975394"/>
              <a:ext cx="575478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</a:t>
              </a:r>
              <a:r>
                <a:rPr lang="en-GB" sz="600" b="1" dirty="0"/>
                <a:t> LOGIC</a:t>
              </a:r>
              <a:endParaRPr lang="en-GB" sz="1400" b="1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8312694" y="2708327"/>
              <a:ext cx="138277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_</a:t>
              </a:r>
              <a:r>
                <a:rPr lang="en-GB" sz="600" dirty="0" err="1"/>
                <a:t>txe</a:t>
              </a:r>
              <a:endParaRPr lang="en-GB" sz="600" dirty="0"/>
            </a:p>
            <a:p>
              <a:pPr algn="r"/>
              <a:r>
                <a:rPr lang="en-GB" sz="600" dirty="0"/>
                <a:t>_</a:t>
              </a:r>
              <a:r>
                <a:rPr lang="en-GB" sz="600" dirty="0" err="1"/>
                <a:t>rxf</a:t>
              </a:r>
              <a:endParaRPr lang="en-GB" sz="600" dirty="0"/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7673823" y="2626236"/>
              <a:ext cx="243563" cy="1732151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75" name="Arrow: Left-Right 274">
              <a:extLst>
                <a:ext uri="{FF2B5EF4-FFF2-40B4-BE49-F238E27FC236}">
                  <a16:creationId xmlns:a16="http://schemas.microsoft.com/office/drawing/2014/main" id="{D8BA6C92-4A1A-4015-A6AA-1FC323B88D95}"/>
                </a:ext>
              </a:extLst>
            </p:cNvPr>
            <p:cNvSpPr/>
            <p:nvPr/>
          </p:nvSpPr>
          <p:spPr>
            <a:xfrm rot="5400000">
              <a:off x="7067354" y="2550826"/>
              <a:ext cx="1170459" cy="79020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7639419" y="2633385"/>
              <a:ext cx="44552" cy="273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55DE9556-620F-4631-8C86-578E22DFF1E9}"/>
                </a:ext>
              </a:extLst>
            </p:cNvPr>
            <p:cNvSpPr/>
            <p:nvPr/>
          </p:nvSpPr>
          <p:spPr>
            <a:xfrm rot="5400000" flipV="1">
              <a:off x="7556796" y="2590769"/>
              <a:ext cx="93447" cy="10379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74" name="Arrow: Left-Right 273">
              <a:extLst>
                <a:ext uri="{FF2B5EF4-FFF2-40B4-BE49-F238E27FC236}">
                  <a16:creationId xmlns:a16="http://schemas.microsoft.com/office/drawing/2014/main" id="{14B922E7-3DFE-4BA7-989D-F0E1CDB02AAC}"/>
                </a:ext>
              </a:extLst>
            </p:cNvPr>
            <p:cNvSpPr/>
            <p:nvPr/>
          </p:nvSpPr>
          <p:spPr>
            <a:xfrm rot="5400000">
              <a:off x="6383218" y="2558833"/>
              <a:ext cx="1170459" cy="79020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6996342" y="2623559"/>
              <a:ext cx="243563" cy="1732151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6969823" y="2630378"/>
              <a:ext cx="44552" cy="273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5" name="Arrow: Down 64">
              <a:extLst>
                <a:ext uri="{FF2B5EF4-FFF2-40B4-BE49-F238E27FC236}">
                  <a16:creationId xmlns:a16="http://schemas.microsoft.com/office/drawing/2014/main" id="{2A80DA6B-C560-4EA4-8620-80756AEAAC90}"/>
                </a:ext>
              </a:extLst>
            </p:cNvPr>
            <p:cNvSpPr/>
            <p:nvPr/>
          </p:nvSpPr>
          <p:spPr>
            <a:xfrm rot="5400000" flipV="1">
              <a:off x="6885222" y="2604183"/>
              <a:ext cx="93447" cy="75754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7310634" y="2157355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7318809" y="2733581"/>
              <a:ext cx="24722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7518699" y="2592118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6630908" y="2156746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6652889" y="2721177"/>
              <a:ext cx="23046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6838973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6625713" y="2185581"/>
              <a:ext cx="118723" cy="335483"/>
              <a:chOff x="5774753" y="2043597"/>
              <a:chExt cx="348382" cy="352664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5113530" y="2156746"/>
              <a:ext cx="317076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5218740" y="2745626"/>
              <a:ext cx="153640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5362637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7312700" y="2169658"/>
              <a:ext cx="118723" cy="335483"/>
              <a:chOff x="5774753" y="2043597"/>
              <a:chExt cx="348382" cy="35266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A4FB913-61EC-4C04-86C0-EBBF45569534}"/>
                </a:ext>
              </a:extLst>
            </p:cNvPr>
            <p:cNvGrpSpPr/>
            <p:nvPr/>
          </p:nvGrpSpPr>
          <p:grpSpPr>
            <a:xfrm>
              <a:off x="5123060" y="2185579"/>
              <a:ext cx="301695" cy="379545"/>
              <a:chOff x="5653807" y="2036960"/>
              <a:chExt cx="885302" cy="398983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6F241F-62E7-4AA3-9AD1-3B43A60DDA6D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20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2633867-153A-46A7-9BC5-51192A3B4C88}"/>
                  </a:ext>
                </a:extLst>
              </p:cNvPr>
              <p:cNvSpPr txBox="1"/>
              <p:nvPr/>
            </p:nvSpPr>
            <p:spPr>
              <a:xfrm>
                <a:off x="5653807" y="2242279"/>
                <a:ext cx="885302" cy="193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64BAC61-CC8E-4B72-94A0-91BE70F283F7}"/>
                  </a:ext>
                </a:extLst>
              </p:cNvPr>
              <p:cNvSpPr txBox="1"/>
              <p:nvPr/>
            </p:nvSpPr>
            <p:spPr>
              <a:xfrm>
                <a:off x="5704223" y="2036960"/>
                <a:ext cx="241820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95D8937-CA3E-411C-A8D4-39905F3646CB}"/>
                </a:ext>
              </a:extLst>
            </p:cNvPr>
            <p:cNvGrpSpPr/>
            <p:nvPr/>
          </p:nvGrpSpPr>
          <p:grpSpPr>
            <a:xfrm>
              <a:off x="6750849" y="3194146"/>
              <a:ext cx="380555" cy="192785"/>
              <a:chOff x="5109552" y="2074509"/>
              <a:chExt cx="365379" cy="170666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F4F7D1-8D90-4229-A0F4-0E3F710C8E52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983750E-0464-429D-91E5-E0CDDB45368B}"/>
                  </a:ext>
                </a:extLst>
              </p:cNvPr>
              <p:cNvSpPr txBox="1"/>
              <p:nvPr/>
            </p:nvSpPr>
            <p:spPr>
              <a:xfrm>
                <a:off x="5147507" y="2081697"/>
                <a:ext cx="287807" cy="1634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96556F4-A218-4B8E-9C72-07AA14AF2F68}"/>
                </a:ext>
              </a:extLst>
            </p:cNvPr>
            <p:cNvGrpSpPr/>
            <p:nvPr/>
          </p:nvGrpSpPr>
          <p:grpSpPr>
            <a:xfrm>
              <a:off x="7437713" y="3187861"/>
              <a:ext cx="373636" cy="195215"/>
              <a:chOff x="5109552" y="2074509"/>
              <a:chExt cx="365379" cy="169277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BC2D513-3412-4778-AC88-470FD6F8EA5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D552A48-4211-47BD-932B-16BD3B138E8E}"/>
                  </a:ext>
                </a:extLst>
              </p:cNvPr>
              <p:cNvSpPr txBox="1"/>
              <p:nvPr/>
            </p:nvSpPr>
            <p:spPr>
              <a:xfrm>
                <a:off x="5142178" y="2080109"/>
                <a:ext cx="293137" cy="1601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5652006" y="2156746"/>
              <a:ext cx="342320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5767828" y="2745626"/>
              <a:ext cx="17040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5926356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7BF9DC7-16E2-46FB-8F58-89F6692681B0}"/>
                </a:ext>
              </a:extLst>
            </p:cNvPr>
            <p:cNvGrpSpPr/>
            <p:nvPr/>
          </p:nvGrpSpPr>
          <p:grpSpPr>
            <a:xfrm>
              <a:off x="5680703" y="2189599"/>
              <a:ext cx="310738" cy="467642"/>
              <a:chOff x="5635946" y="2041184"/>
              <a:chExt cx="911835" cy="491591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4F05AA5-1117-4F19-9F2F-11A6381B54E2}"/>
                  </a:ext>
                </a:extLst>
              </p:cNvPr>
              <p:cNvSpPr txBox="1"/>
              <p:nvPr/>
            </p:nvSpPr>
            <p:spPr>
              <a:xfrm>
                <a:off x="5836381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9C7660-A407-4380-861A-D0C2FA91BBFB}"/>
                  </a:ext>
                </a:extLst>
              </p:cNvPr>
              <p:cNvSpPr txBox="1"/>
              <p:nvPr/>
            </p:nvSpPr>
            <p:spPr>
              <a:xfrm>
                <a:off x="5662322" y="2242279"/>
                <a:ext cx="885459" cy="2904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  <a:p>
                <a:endParaRPr lang="en-GB" sz="600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1FE9A0-F565-42F9-955F-0C94CBB67F20}"/>
                  </a:ext>
                </a:extLst>
              </p:cNvPr>
              <p:cNvSpPr txBox="1"/>
              <p:nvPr/>
            </p:nvSpPr>
            <p:spPr>
              <a:xfrm>
                <a:off x="5635946" y="2041184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154" name="Arrow: Down 153">
              <a:extLst>
                <a:ext uri="{FF2B5EF4-FFF2-40B4-BE49-F238E27FC236}">
                  <a16:creationId xmlns:a16="http://schemas.microsoft.com/office/drawing/2014/main" id="{57219FB8-13A4-4E15-B7B6-B4D63DC32BBA}"/>
                </a:ext>
              </a:extLst>
            </p:cNvPr>
            <p:cNvSpPr/>
            <p:nvPr/>
          </p:nvSpPr>
          <p:spPr>
            <a:xfrm flipV="1">
              <a:off x="6914768" y="1521269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3487D8AF-055B-4FF8-8BB3-051B4E778B1E}"/>
                </a:ext>
              </a:extLst>
            </p:cNvPr>
            <p:cNvSpPr/>
            <p:nvPr/>
          </p:nvSpPr>
          <p:spPr>
            <a:xfrm flipV="1">
              <a:off x="7586502" y="1523039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6D81ADB-C8A1-4915-A68C-0F8D25A23DF3}"/>
                </a:ext>
              </a:extLst>
            </p:cNvPr>
            <p:cNvGrpSpPr/>
            <p:nvPr/>
          </p:nvGrpSpPr>
          <p:grpSpPr>
            <a:xfrm>
              <a:off x="6813675" y="1794454"/>
              <a:ext cx="399890" cy="199203"/>
              <a:chOff x="5109552" y="2077685"/>
              <a:chExt cx="365379" cy="169277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C98006-F664-4D0B-80FA-B985BCC0A996}"/>
                  </a:ext>
                </a:extLst>
              </p:cNvPr>
              <p:cNvSpPr/>
              <p:nvPr/>
            </p:nvSpPr>
            <p:spPr>
              <a:xfrm>
                <a:off x="5109552" y="2077685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E083B1F-192F-4E9F-9848-D733863561DD}"/>
                  </a:ext>
                </a:extLst>
              </p:cNvPr>
              <p:cNvSpPr txBox="1"/>
              <p:nvPr/>
            </p:nvSpPr>
            <p:spPr>
              <a:xfrm>
                <a:off x="5149358" y="2081697"/>
                <a:ext cx="276821" cy="156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9CE80C5-6DA7-47C8-825C-1A29FF115DD7}"/>
                </a:ext>
              </a:extLst>
            </p:cNvPr>
            <p:cNvGrpSpPr/>
            <p:nvPr/>
          </p:nvGrpSpPr>
          <p:grpSpPr>
            <a:xfrm>
              <a:off x="7501729" y="1798728"/>
              <a:ext cx="419346" cy="199201"/>
              <a:chOff x="5109552" y="2074509"/>
              <a:chExt cx="365379" cy="169277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05E5AF0-DFEB-4508-A8FE-C4C735AE34A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67C7C3-280F-48D2-A5A8-AE4CD0A6A274}"/>
                  </a:ext>
                </a:extLst>
              </p:cNvPr>
              <p:cNvSpPr txBox="1"/>
              <p:nvPr/>
            </p:nvSpPr>
            <p:spPr>
              <a:xfrm>
                <a:off x="5162202" y="2078522"/>
                <a:ext cx="263977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7140235" y="4517355"/>
              <a:ext cx="781893" cy="622418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6954286" y="4367859"/>
              <a:ext cx="402403" cy="186574"/>
              <a:chOff x="5109552" y="2072182"/>
              <a:chExt cx="365379" cy="171604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143158" y="2072182"/>
                <a:ext cx="318758" cy="1698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AH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7653726" y="4369681"/>
              <a:ext cx="398861" cy="185852"/>
              <a:chOff x="5109552" y="2074085"/>
              <a:chExt cx="365379" cy="169701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147831" y="2074085"/>
                <a:ext cx="306904" cy="168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AL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3C9F6AA-BF37-4280-9CE7-132543C32A02}"/>
                </a:ext>
              </a:extLst>
            </p:cNvPr>
            <p:cNvSpPr/>
            <p:nvPr/>
          </p:nvSpPr>
          <p:spPr>
            <a:xfrm>
              <a:off x="4644305" y="2156746"/>
              <a:ext cx="348787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D08B8D-954A-4025-8702-4B4AD1305918}"/>
                </a:ext>
              </a:extLst>
            </p:cNvPr>
            <p:cNvSpPr txBox="1"/>
            <p:nvPr/>
          </p:nvSpPr>
          <p:spPr>
            <a:xfrm>
              <a:off x="4687320" y="2745626"/>
              <a:ext cx="298900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 err="1"/>
                <a:t>PCHITmp</a:t>
              </a:r>
              <a:endParaRPr lang="en-GB" sz="6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EA1A258-0CE8-41E4-86C1-7D06F5540885}"/>
                </a:ext>
              </a:extLst>
            </p:cNvPr>
            <p:cNvSpPr txBox="1"/>
            <p:nvPr/>
          </p:nvSpPr>
          <p:spPr>
            <a:xfrm>
              <a:off x="4925123" y="2274375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23EEBCF8-DACF-4E35-901F-AEB2B09158B5}"/>
                </a:ext>
              </a:extLst>
            </p:cNvPr>
            <p:cNvGrpSpPr/>
            <p:nvPr/>
          </p:nvGrpSpPr>
          <p:grpSpPr>
            <a:xfrm>
              <a:off x="4669957" y="2186953"/>
              <a:ext cx="118723" cy="352507"/>
              <a:chOff x="5722703" y="2038401"/>
              <a:chExt cx="348381" cy="370560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C0DB041-CE9D-4203-A588-11CA0C0C96D4}"/>
                  </a:ext>
                </a:extLst>
              </p:cNvPr>
              <p:cNvSpPr txBox="1"/>
              <p:nvPr/>
            </p:nvSpPr>
            <p:spPr>
              <a:xfrm>
                <a:off x="5836385" y="2145070"/>
                <a:ext cx="141118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A822E78-E2F3-4126-956D-ADA2B6F1BFCB}"/>
                  </a:ext>
                </a:extLst>
              </p:cNvPr>
              <p:cNvSpPr txBox="1"/>
              <p:nvPr/>
            </p:nvSpPr>
            <p:spPr>
              <a:xfrm>
                <a:off x="5722703" y="2312129"/>
                <a:ext cx="348381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C818130-2887-49EB-B3BF-5268CC1EB40B}"/>
                  </a:ext>
                </a:extLst>
              </p:cNvPr>
              <p:cNvSpPr txBox="1"/>
              <p:nvPr/>
            </p:nvSpPr>
            <p:spPr>
              <a:xfrm>
                <a:off x="5725925" y="2038401"/>
                <a:ext cx="241818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255" name="Arrow: Down 254">
              <a:extLst>
                <a:ext uri="{FF2B5EF4-FFF2-40B4-BE49-F238E27FC236}">
                  <a16:creationId xmlns:a16="http://schemas.microsoft.com/office/drawing/2014/main" id="{6B7543FB-F47C-448C-860F-96135CFD215E}"/>
                </a:ext>
              </a:extLst>
            </p:cNvPr>
            <p:cNvSpPr/>
            <p:nvPr/>
          </p:nvSpPr>
          <p:spPr>
            <a:xfrm rot="5400000" flipV="1">
              <a:off x="5023604" y="2238631"/>
              <a:ext cx="100041" cy="161060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D81BC24-EF1C-4564-A349-6F67C25C4377}"/>
                </a:ext>
              </a:extLst>
            </p:cNvPr>
            <p:cNvSpPr txBox="1"/>
            <p:nvPr/>
          </p:nvSpPr>
          <p:spPr>
            <a:xfrm>
              <a:off x="5837461" y="2191726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55BB8A3-1178-48C4-89CD-7F374397C944}"/>
                </a:ext>
              </a:extLst>
            </p:cNvPr>
            <p:cNvSpPr txBox="1"/>
            <p:nvPr/>
          </p:nvSpPr>
          <p:spPr>
            <a:xfrm>
              <a:off x="5271982" y="2191727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26" name="Arrow: Right 325">
              <a:extLst>
                <a:ext uri="{FF2B5EF4-FFF2-40B4-BE49-F238E27FC236}">
                  <a16:creationId xmlns:a16="http://schemas.microsoft.com/office/drawing/2014/main" id="{7D2A9E20-9564-4F9C-872E-8034B9EA6869}"/>
                </a:ext>
              </a:extLst>
            </p:cNvPr>
            <p:cNvSpPr/>
            <p:nvPr/>
          </p:nvSpPr>
          <p:spPr>
            <a:xfrm rot="5400000">
              <a:off x="4094090" y="1354475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27" name="Arrow: Right 326">
              <a:extLst>
                <a:ext uri="{FF2B5EF4-FFF2-40B4-BE49-F238E27FC236}">
                  <a16:creationId xmlns:a16="http://schemas.microsoft.com/office/drawing/2014/main" id="{89E191B8-463F-46D3-8807-AD2F6EA7FBF3}"/>
                </a:ext>
              </a:extLst>
            </p:cNvPr>
            <p:cNvSpPr/>
            <p:nvPr/>
          </p:nvSpPr>
          <p:spPr>
            <a:xfrm rot="5400000">
              <a:off x="5080585" y="1360321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28" name="Arrow: Right 327">
              <a:extLst>
                <a:ext uri="{FF2B5EF4-FFF2-40B4-BE49-F238E27FC236}">
                  <a16:creationId xmlns:a16="http://schemas.microsoft.com/office/drawing/2014/main" id="{9984CF67-55C0-4369-B915-534EB88E22F9}"/>
                </a:ext>
              </a:extLst>
            </p:cNvPr>
            <p:cNvSpPr/>
            <p:nvPr/>
          </p:nvSpPr>
          <p:spPr>
            <a:xfrm rot="5400000">
              <a:off x="5976340" y="1360777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37" name="Arrow: Right 336">
              <a:extLst>
                <a:ext uri="{FF2B5EF4-FFF2-40B4-BE49-F238E27FC236}">
                  <a16:creationId xmlns:a16="http://schemas.microsoft.com/office/drawing/2014/main" id="{BECE6331-E89B-4553-BAE1-D248A3D29DB9}"/>
                </a:ext>
              </a:extLst>
            </p:cNvPr>
            <p:cNvSpPr/>
            <p:nvPr/>
          </p:nvSpPr>
          <p:spPr>
            <a:xfrm rot="5400000">
              <a:off x="6631403" y="1360495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963E11D-A269-4BFF-AAFF-7B3CFD110A75}"/>
                </a:ext>
              </a:extLst>
            </p:cNvPr>
            <p:cNvSpPr txBox="1"/>
            <p:nvPr/>
          </p:nvSpPr>
          <p:spPr>
            <a:xfrm>
              <a:off x="2899482" y="2163161"/>
              <a:ext cx="417949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bg1"/>
                  </a:solidFill>
                </a:rPr>
                <a:t>D[</a:t>
              </a:r>
              <a:r>
                <a:rPr lang="en-GB" sz="1000" dirty="0">
                  <a:solidFill>
                    <a:schemeClr val="bg1"/>
                  </a:solidFill>
                </a:rPr>
                <a:t>48:8</a:t>
              </a:r>
              <a:r>
                <a:rPr lang="en-GB" sz="900" dirty="0">
                  <a:solidFill>
                    <a:schemeClr val="bg1"/>
                  </a:solidFill>
                </a:rPr>
                <a:t>]</a:t>
              </a: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061CB5C-C3EE-4BBB-B5A4-8475E354DAF4}"/>
                </a:ext>
              </a:extLst>
            </p:cNvPr>
            <p:cNvSpPr/>
            <p:nvPr/>
          </p:nvSpPr>
          <p:spPr>
            <a:xfrm>
              <a:off x="1939578" y="3262290"/>
              <a:ext cx="602729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IMMEDIATE </a:t>
              </a:r>
            </a:p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ADDRESSSING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E9DFA66-7533-45F7-9CDF-A7962F490813}"/>
                </a:ext>
              </a:extLst>
            </p:cNvPr>
            <p:cNvSpPr txBox="1"/>
            <p:nvPr/>
          </p:nvSpPr>
          <p:spPr>
            <a:xfrm>
              <a:off x="1884906" y="4315249"/>
              <a:ext cx="8963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DIRECT </a:t>
              </a:r>
            </a:p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ADDRESS  HI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005B0F25-3074-45C0-B60F-A74FAF540C68}"/>
                </a:ext>
              </a:extLst>
            </p:cNvPr>
            <p:cNvSpPr txBox="1"/>
            <p:nvPr/>
          </p:nvSpPr>
          <p:spPr>
            <a:xfrm>
              <a:off x="3622283" y="4324778"/>
              <a:ext cx="8354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</a:rPr>
                <a:t>DIRECT </a:t>
              </a:r>
            </a:p>
            <a:p>
              <a:r>
                <a:rPr lang="en-GB" sz="800" b="1" dirty="0">
                  <a:solidFill>
                    <a:schemeClr val="bg1"/>
                  </a:solidFill>
                </a:rPr>
                <a:t>ADDRESS LO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58EFA68-334C-4ADF-BD1F-06554E11E9DE}"/>
                </a:ext>
              </a:extLst>
            </p:cNvPr>
            <p:cNvSpPr txBox="1"/>
            <p:nvPr/>
          </p:nvSpPr>
          <p:spPr>
            <a:xfrm>
              <a:off x="8121568" y="4324778"/>
              <a:ext cx="463961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</a:rPr>
                <a:t>REGISTER ADDRESS LO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54FC7841-ED63-4DF3-A59D-7A1C14B89119}"/>
                </a:ext>
              </a:extLst>
            </p:cNvPr>
            <p:cNvSpPr txBox="1"/>
            <p:nvPr/>
          </p:nvSpPr>
          <p:spPr>
            <a:xfrm>
              <a:off x="6270562" y="4278760"/>
              <a:ext cx="6843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REGISTER ADDRESS HI 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AC9BD740-6705-4355-BFEF-05694C50D49B}"/>
                </a:ext>
              </a:extLst>
            </p:cNvPr>
            <p:cNvSpPr txBox="1"/>
            <p:nvPr/>
          </p:nvSpPr>
          <p:spPr>
            <a:xfrm>
              <a:off x="4787434" y="4302457"/>
              <a:ext cx="61142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PC [15:0]</a:t>
              </a:r>
              <a:endParaRPr lang="en-GB" sz="4400" b="1" dirty="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90F3149A-23B1-437B-870D-BB103E7E3A93}"/>
                </a:ext>
              </a:extLst>
            </p:cNvPr>
            <p:cNvSpPr txBox="1"/>
            <p:nvPr/>
          </p:nvSpPr>
          <p:spPr>
            <a:xfrm>
              <a:off x="1667933" y="2982488"/>
              <a:ext cx="62062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PC [15:0]</a:t>
              </a:r>
              <a:endParaRPr lang="en-GB" sz="4400" b="1" dirty="0"/>
            </a:p>
          </p:txBody>
        </p:sp>
        <p:sp>
          <p:nvSpPr>
            <p:cNvPr id="357" name="Arrow: Bent-Up 356">
              <a:extLst>
                <a:ext uri="{FF2B5EF4-FFF2-40B4-BE49-F238E27FC236}">
                  <a16:creationId xmlns:a16="http://schemas.microsoft.com/office/drawing/2014/main" id="{FFC53558-813C-4CC5-B8A9-9C1E46802487}"/>
                </a:ext>
              </a:extLst>
            </p:cNvPr>
            <p:cNvSpPr/>
            <p:nvPr/>
          </p:nvSpPr>
          <p:spPr>
            <a:xfrm rot="5400000" flipH="1">
              <a:off x="3446292" y="2563096"/>
              <a:ext cx="617804" cy="356544"/>
            </a:xfrm>
            <a:prstGeom prst="bentUpArrow">
              <a:avLst>
                <a:gd name="adj1" fmla="val 18075"/>
                <a:gd name="adj2" fmla="val 21019"/>
                <a:gd name="adj3" fmla="val 17978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157F884D-5F7B-4930-ABE4-6AFCBE73E62E}"/>
                </a:ext>
              </a:extLst>
            </p:cNvPr>
            <p:cNvSpPr txBox="1"/>
            <p:nvPr/>
          </p:nvSpPr>
          <p:spPr>
            <a:xfrm>
              <a:off x="3181394" y="3046956"/>
              <a:ext cx="7922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Address Bus [15:0]</a:t>
              </a:r>
              <a:endParaRPr lang="en-GB" sz="4400" b="1" dirty="0"/>
            </a:p>
          </p:txBody>
        </p:sp>
        <p:sp>
          <p:nvSpPr>
            <p:cNvPr id="374" name="Arrow: Bent-Up 373">
              <a:extLst>
                <a:ext uri="{FF2B5EF4-FFF2-40B4-BE49-F238E27FC236}">
                  <a16:creationId xmlns:a16="http://schemas.microsoft.com/office/drawing/2014/main" id="{4065BC7B-CB99-4C60-8CF3-6EF7C3FCB014}"/>
                </a:ext>
              </a:extLst>
            </p:cNvPr>
            <p:cNvSpPr/>
            <p:nvPr/>
          </p:nvSpPr>
          <p:spPr>
            <a:xfrm rot="5400000" flipH="1">
              <a:off x="1758419" y="2389629"/>
              <a:ext cx="847166" cy="301323"/>
            </a:xfrm>
            <a:prstGeom prst="bentUpArrow">
              <a:avLst>
                <a:gd name="adj1" fmla="val 21939"/>
                <a:gd name="adj2" fmla="val 25958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81" name="Arrow: Bent-Up 380">
              <a:extLst>
                <a:ext uri="{FF2B5EF4-FFF2-40B4-BE49-F238E27FC236}">
                  <a16:creationId xmlns:a16="http://schemas.microsoft.com/office/drawing/2014/main" id="{76B045EC-3847-4D5F-B2BB-0D120DDDAEC5}"/>
                </a:ext>
              </a:extLst>
            </p:cNvPr>
            <p:cNvSpPr/>
            <p:nvPr/>
          </p:nvSpPr>
          <p:spPr>
            <a:xfrm rot="10800000" flipH="1">
              <a:off x="2628277" y="2346754"/>
              <a:ext cx="155330" cy="912625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22EA628-AC0E-4A09-80E8-335922097FB7}"/>
                </a:ext>
              </a:extLst>
            </p:cNvPr>
            <p:cNvGrpSpPr/>
            <p:nvPr/>
          </p:nvGrpSpPr>
          <p:grpSpPr>
            <a:xfrm>
              <a:off x="2353295" y="1792547"/>
              <a:ext cx="280551" cy="1122520"/>
              <a:chOff x="790434" y="2450976"/>
              <a:chExt cx="321984" cy="923596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33C1933F-1EEB-4539-9BB6-738BAB6D130E}"/>
                  </a:ext>
                </a:extLst>
              </p:cNvPr>
              <p:cNvSpPr/>
              <p:nvPr/>
            </p:nvSpPr>
            <p:spPr>
              <a:xfrm>
                <a:off x="795619" y="2450976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768E3183-DC6D-4BFC-B433-BC81101E7CD2}"/>
                  </a:ext>
                </a:extLst>
              </p:cNvPr>
              <p:cNvSpPr txBox="1"/>
              <p:nvPr/>
            </p:nvSpPr>
            <p:spPr>
              <a:xfrm>
                <a:off x="866058" y="3241222"/>
                <a:ext cx="19075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b="1" dirty="0"/>
                  <a:t>ROM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AA62CC09-2FAD-4495-99FF-3EA627C79D00}"/>
                  </a:ext>
                </a:extLst>
              </p:cNvPr>
              <p:cNvSpPr txBox="1"/>
              <p:nvPr/>
            </p:nvSpPr>
            <p:spPr>
              <a:xfrm>
                <a:off x="795020" y="2764441"/>
                <a:ext cx="264496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A[15:0]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D68BABDD-75D6-490F-B8DE-04FF4EC08A5D}"/>
                  </a:ext>
                </a:extLst>
              </p:cNvPr>
              <p:cNvSpPr txBox="1"/>
              <p:nvPr/>
            </p:nvSpPr>
            <p:spPr>
              <a:xfrm>
                <a:off x="790434" y="2889863"/>
                <a:ext cx="280645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D[48:0]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FD78C016-8917-4B29-AEC2-9F09F330D13C}"/>
                  </a:ext>
                </a:extLst>
              </p:cNvPr>
              <p:cNvSpPr txBox="1"/>
              <p:nvPr/>
            </p:nvSpPr>
            <p:spPr>
              <a:xfrm>
                <a:off x="831576" y="2504313"/>
                <a:ext cx="18633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</a:t>
                </a:r>
                <a:r>
                  <a:rPr lang="en-GB" sz="600" dirty="0" err="1">
                    <a:solidFill>
                      <a:srgbClr val="FF0000"/>
                    </a:solidFill>
                  </a:rPr>
                  <a:t>oe</a:t>
                </a:r>
                <a:endParaRPr lang="en-GB" sz="6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264839" cy="1769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 8 Bit CPU Design </a:t>
            </a:r>
          </a:p>
        </p:txBody>
      </p:sp>
    </p:spTree>
    <p:extLst>
      <p:ext uri="{BB962C8B-B14F-4D97-AF65-F5344CB8AC3E}">
        <p14:creationId xmlns:p14="http://schemas.microsoft.com/office/powerpoint/2010/main" val="2894714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chine generated alternative text:&#10;This application demonstrates how the ripple mode carry circuit (Figure 1 ) and the carry-look-ahead circuit (Figure 2) can be &#10;used to implement a high-speed N-bit counter. The '160, '162, 'LSI 60A, 'LSI 62A, or 'S162 will count in BCD and the '161 , &#10;'163, 'LS161A, 'LS163A, or 'S 163 will count in binary. When additional stages are added the decreases in Figure 1, &#10;but remains unchanged in Figure 2. &#10;N-BIT SYNCHRONOUS COUNTERS &#10;INPUTS &#10;INPUTS &#10;INPUTS &#10;INPUTS &#10;A &#10;B &#10;c &#10;RCO &#10;LD &#10;CK &#10;A &#10;B &#10;c &#10;A &#10;B &#10;c &#10;COUNT &#10;EN p &#10;DISABLE &#10;COUNT &#10;ENT &#10;)ISABLE &#10;CK &#10;RCO &#10;EN p &#10;CK &#10;o &#10;RCO &#10;RCO &#10;TO MORE. &#10;SIGNIF ICANT &#10;STAGES &#10;CLR QA QB QC OD &#10;OUTPUTS &#10;fMAX - &#10;CLR QA QB QC QD &#10;OUTPUTS &#10;CLR QA QB QC QD &#10;OUTPUTS &#10;CK &#10;CLR OA QB QC 00 &#10;OUTPUTS &#10;- 1/(CLK to RCO tPLH) + (ENT to RCO t (N-2) + (ENT tsu &#10;FIGURE 1 ">
            <a:extLst>
              <a:ext uri="{FF2B5EF4-FFF2-40B4-BE49-F238E27FC236}">
                <a16:creationId xmlns:a16="http://schemas.microsoft.com/office/drawing/2014/main" id="{5E7AC102-D89F-4AE8-B1FC-67D2903C2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0" y="0"/>
            <a:ext cx="8750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93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chine generated alternative text:&#10;TYPICAL APPLICATION DATA &#10;INPUTS &#10;INPUTS &#10;INPUTS &#10;INPUTS &#10;A &#10;c &#10;A &#10;B &#10;c &#10;H - COUNT &#10;L = DISABLE &#10;H = COUNT &#10;L = OISABLE &#10;CK &#10;CLR QA QB QC &#10;RCO &#10;D &#10;NCO &#10;B &#10;c &#10;ENP &#10;CK &#10;D &#10;RCO &#10;B &#10;C &#10;EN p &#10;EN T &#10;CK &#10;D &#10;1 &#10;NCO &#10;TO MORE. &#10;SIGNIFICANT &#10;STAGES &#10;CLR &#10;OUTPUTS &#10;CCK &#10;CK &#10;CLR QA 0B ac QD &#10;OUTPUTS &#10;CLR OA QB Oc OD &#10;auu• &#10;OUTPUTS &#10;CLR QA QB OC 00 &#10;OUTPUTS &#10;fMAX &#10;= 1/(CLK to RCO tPLH) + iENPts ) &#10;FIGURE 2 ">
            <a:extLst>
              <a:ext uri="{FF2B5EF4-FFF2-40B4-BE49-F238E27FC236}">
                <a16:creationId xmlns:a16="http://schemas.microsoft.com/office/drawing/2014/main" id="{BD8AC882-E1D5-44F9-8719-664E43F39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0"/>
            <a:ext cx="11090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83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3C366-2B1A-4D6B-9CAA-A1172583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468"/>
            <a:ext cx="12192000" cy="55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05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3E6CDE-0FA6-4325-AA1C-0B54FF63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895350"/>
            <a:ext cx="95631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59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78552-10E2-4994-ABB9-8F7FE114A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12" y="1079564"/>
            <a:ext cx="8119911" cy="495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23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art of emulation: Decoding the THUMB instruction set">
            <a:extLst>
              <a:ext uri="{FF2B5EF4-FFF2-40B4-BE49-F238E27FC236}">
                <a16:creationId xmlns:a16="http://schemas.microsoft.com/office/drawing/2014/main" id="{E9175BA5-5D92-42BC-BA2C-ECE40525A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0"/>
            <a:ext cx="6884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536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ven Wider &#10;J: op &#10;target address ">
            <a:extLst>
              <a:ext uri="{FF2B5EF4-FFF2-40B4-BE49-F238E27FC236}">
                <a16:creationId xmlns:a16="http://schemas.microsoft.com/office/drawing/2014/main" id="{CE6FF5BF-FD31-4EE9-8EC8-A7810305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62" y="413031"/>
            <a:ext cx="11757949" cy="2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47 &#10;43 &#10;aluop &#10;operation &#10;42 &#10;destination &#10;devices 0-31 &#10;38 &#10;37 &#10;34 &#10;33 &#10;sourced &#10;devices 0-1 &#10;30 &#10;29 &#10;25 &#10;24 &#10;AM &#10;devices 0-15 &#10;includes program counter devices &#10;direct address &#10;direct RAM address used when address mode-DIRECT otherwise redundant &#10;unused &#10;future use &#10;immediate &#10;address &#10;O-REGISTI &#10;I-DIREC &#10;immediate operand to alu &#10;used by source device IMMED ">
            <a:extLst>
              <a:ext uri="{FF2B5EF4-FFF2-40B4-BE49-F238E27FC236}">
                <a16:creationId xmlns:a16="http://schemas.microsoft.com/office/drawing/2014/main" id="{2E3DCD88-3E13-4277-A9ED-0666AE0EB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" y="3922432"/>
            <a:ext cx="12192000" cy="252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662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2783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507322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7505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035418" y="460349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19507" y="210130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5843110" y="625429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pPr algn="r"/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pPr algn="r"/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pPr algn="r"/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331883" y="66964"/>
            <a:ext cx="7716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Useful?? 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882191" y="4396659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98617" y="24579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590506" y="6084850"/>
            <a:ext cx="42492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/>
              <a:t>USE 40 pin ribbon and connector for busses?</a:t>
            </a:r>
          </a:p>
          <a:p>
            <a:pPr algn="r"/>
            <a:r>
              <a:rPr lang="en-GB" sz="1000" dirty="0"/>
              <a:t>20 pin for connector + 4x10 pin for chips = 60</a:t>
            </a:r>
          </a:p>
          <a:p>
            <a:pPr algn="r"/>
            <a:r>
              <a:rPr lang="en-GB" sz="1000" dirty="0"/>
              <a:t>Remaining 3 pins for caps? Or spacing?? Very tight.</a:t>
            </a:r>
          </a:p>
          <a:p>
            <a:pPr algn="r"/>
            <a:r>
              <a:rPr lang="en-GB" sz="1000" dirty="0"/>
              <a:t>So instead use the approach in the 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87294" y="3757513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Horizontal Encoded “WIDE ROM” Design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041B6A3-4854-4F3C-8CA1-119823655949}"/>
              </a:ext>
            </a:extLst>
          </p:cNvPr>
          <p:cNvSpPr txBox="1"/>
          <p:nvPr/>
        </p:nvSpPr>
        <p:spPr>
          <a:xfrm>
            <a:off x="3686673" y="884358"/>
            <a:ext cx="38940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solidFill>
                  <a:srgbClr val="FF0000"/>
                </a:solidFill>
              </a:rPr>
              <a:t>CAN NOT DO “RAM ALU IMMED” AS BOTH USE RBUS ONLY!</a:t>
            </a:r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92EB84D9-7AC5-498F-8407-9AB67590C429}"/>
              </a:ext>
            </a:extLst>
          </p:cNvPr>
          <p:cNvSpPr/>
          <p:nvPr/>
        </p:nvSpPr>
        <p:spPr>
          <a:xfrm rot="5400000">
            <a:off x="4847140" y="4442992"/>
            <a:ext cx="225919" cy="701383"/>
          </a:xfrm>
          <a:prstGeom prst="rightArrow">
            <a:avLst>
              <a:gd name="adj1" fmla="val 86335"/>
              <a:gd name="adj2" fmla="val 100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875658" y="4961614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97984" y="3418001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252995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2090951" y="3493145"/>
            <a:ext cx="90920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Address Bus [15:0]</a:t>
            </a:r>
            <a:endParaRPr lang="en-GB" sz="36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1053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7972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764441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64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4DC227C3-7BFE-4F30-92EC-FCE2523E46C4}"/>
              </a:ext>
            </a:extLst>
          </p:cNvPr>
          <p:cNvSpPr txBox="1"/>
          <p:nvPr/>
        </p:nvSpPr>
        <p:spPr>
          <a:xfrm>
            <a:off x="5815253" y="6028408"/>
            <a:ext cx="5328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6"/>
              </a:rPr>
              <a:t>BUS RIBBON CONNECTOR  https://uk.rs-online.com/web/p/products/0471389/</a:t>
            </a:r>
            <a:endParaRPr lang="en-GB" sz="11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564A0-70EF-42DE-B2C5-4FA892ED2563}"/>
              </a:ext>
            </a:extLst>
          </p:cNvPr>
          <p:cNvSpPr/>
          <p:nvPr/>
        </p:nvSpPr>
        <p:spPr>
          <a:xfrm>
            <a:off x="-14945" y="1079409"/>
            <a:ext cx="2436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General conditional instruction?</a:t>
            </a:r>
          </a:p>
          <a:p>
            <a:r>
              <a:rPr lang="en-GB" sz="1200" dirty="0">
                <a:solidFill>
                  <a:srgbClr val="FF0000"/>
                </a:solidFill>
              </a:rPr>
              <a:t>Set flags control like ARM?</a:t>
            </a:r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6BD171FD-6FB4-4D62-B917-92270CAAF1F4}"/>
              </a:ext>
            </a:extLst>
          </p:cNvPr>
          <p:cNvSpPr/>
          <p:nvPr/>
        </p:nvSpPr>
        <p:spPr>
          <a:xfrm rot="10800000" flipH="1">
            <a:off x="5056935" y="3000098"/>
            <a:ext cx="279533" cy="167327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27A1F7AF-50AB-4D59-9F37-F884A3D4838A}"/>
              </a:ext>
            </a:extLst>
          </p:cNvPr>
          <p:cNvSpPr/>
          <p:nvPr/>
        </p:nvSpPr>
        <p:spPr>
          <a:xfrm rot="10800000" flipH="1">
            <a:off x="4468688" y="2982041"/>
            <a:ext cx="279533" cy="167327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AB6666-7DC6-4138-BF06-7DBC345811E9}"/>
              </a:ext>
            </a:extLst>
          </p:cNvPr>
          <p:cNvSpPr txBox="1"/>
          <p:nvPr/>
        </p:nvSpPr>
        <p:spPr>
          <a:xfrm>
            <a:off x="1068186" y="5281770"/>
            <a:ext cx="47470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FF0000"/>
                </a:solidFill>
              </a:rPr>
              <a:t>CANNOT READ PROGRAM COUNTER : NOT NEEDED IN STATIC PROGRAM</a:t>
            </a:r>
          </a:p>
        </p:txBody>
      </p:sp>
    </p:spTree>
    <p:extLst>
      <p:ext uri="{BB962C8B-B14F-4D97-AF65-F5344CB8AC3E}">
        <p14:creationId xmlns:p14="http://schemas.microsoft.com/office/powerpoint/2010/main" val="781517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2783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507322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7505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035418" y="460349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19507" y="210130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B130DC-99D6-4814-8E03-270CE57F4551}"/>
              </a:ext>
            </a:extLst>
          </p:cNvPr>
          <p:cNvGrpSpPr/>
          <p:nvPr/>
        </p:nvGrpSpPr>
        <p:grpSpPr>
          <a:xfrm>
            <a:off x="4582208" y="2281362"/>
            <a:ext cx="755645" cy="2394812"/>
            <a:chOff x="4582208" y="2281362"/>
            <a:chExt cx="755645" cy="2759330"/>
          </a:xfrm>
        </p:grpSpPr>
        <p:sp>
          <p:nvSpPr>
            <p:cNvPr id="273" name="Arrow: Left-Right 272">
              <a:extLst>
                <a:ext uri="{FF2B5EF4-FFF2-40B4-BE49-F238E27FC236}">
                  <a16:creationId xmlns:a16="http://schemas.microsoft.com/office/drawing/2014/main" id="{D0BDD5DC-D63D-4146-AB73-354198B598E8}"/>
                </a:ext>
              </a:extLst>
            </p:cNvPr>
            <p:cNvSpPr/>
            <p:nvPr/>
          </p:nvSpPr>
          <p:spPr>
            <a:xfrm rot="5400000">
              <a:off x="3244776" y="3618794"/>
              <a:ext cx="2759330" cy="84466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72" name="Arrow: Left-Right 271">
              <a:extLst>
                <a:ext uri="{FF2B5EF4-FFF2-40B4-BE49-F238E27FC236}">
                  <a16:creationId xmlns:a16="http://schemas.microsoft.com/office/drawing/2014/main" id="{9EB3CC25-5E3D-41F8-A883-57B1BD51E787}"/>
                </a:ext>
              </a:extLst>
            </p:cNvPr>
            <p:cNvSpPr/>
            <p:nvPr/>
          </p:nvSpPr>
          <p:spPr>
            <a:xfrm rot="5400000">
              <a:off x="3915955" y="3618794"/>
              <a:ext cx="2759330" cy="84466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</p:grp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2553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38358" y="2081697"/>
              <a:ext cx="28782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pPr algn="r"/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882191" y="4396659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98617" y="24579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87294" y="3757513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92EB84D9-7AC5-498F-8407-9AB67590C429}"/>
              </a:ext>
            </a:extLst>
          </p:cNvPr>
          <p:cNvSpPr/>
          <p:nvPr/>
        </p:nvSpPr>
        <p:spPr>
          <a:xfrm rot="5400000">
            <a:off x="4847140" y="4442992"/>
            <a:ext cx="225919" cy="701383"/>
          </a:xfrm>
          <a:prstGeom prst="rightArrow">
            <a:avLst>
              <a:gd name="adj1" fmla="val 86335"/>
              <a:gd name="adj2" fmla="val 100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875658" y="4961614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97984" y="3418001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252995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2090951" y="3493145"/>
            <a:ext cx="90920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Address Bus [15:0]</a:t>
            </a:r>
            <a:endParaRPr lang="en-GB" sz="36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1053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7972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764441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64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6918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3139420"/>
            <a:ext cx="346108" cy="276061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186451" y="457631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61974" y="2806280"/>
            <a:ext cx="318998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Address Bus</a:t>
            </a:r>
            <a:endParaRPr lang="en-GB" sz="12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3131338"/>
            <a:ext cx="184119" cy="63617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0666" y="3088395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63483" y="5005589"/>
            <a:ext cx="59471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[15:0]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5725" y="3154336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54566-9CFA-4D1D-8A1F-34F6C49EC687}"/>
              </a:ext>
            </a:extLst>
          </p:cNvPr>
          <p:cNvGrpSpPr/>
          <p:nvPr/>
        </p:nvGrpSpPr>
        <p:grpSpPr>
          <a:xfrm>
            <a:off x="795619" y="3024969"/>
            <a:ext cx="316799" cy="353005"/>
            <a:chOff x="795619" y="2450976"/>
            <a:chExt cx="316799" cy="932583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894912" y="3139630"/>
              <a:ext cx="161904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819324" y="2811075"/>
              <a:ext cx="280645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A  D[7:0]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168A8BD-9F44-4B28-87E9-62764976D812}"/>
                </a:ext>
              </a:extLst>
            </p:cNvPr>
            <p:cNvSpPr txBox="1"/>
            <p:nvPr/>
          </p:nvSpPr>
          <p:spPr>
            <a:xfrm>
              <a:off x="831576" y="2504312"/>
              <a:ext cx="186338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49"/>
            <a:ext cx="394275" cy="188313"/>
            <a:chOff x="5109552" y="2074509"/>
            <a:chExt cx="374483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75988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49"/>
            <a:ext cx="384690" cy="188313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36524" y="2075988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2553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38358" y="2081697"/>
              <a:ext cx="28782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pPr algn="r"/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5340780" y="605044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pPr algn="r"/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pPr algn="r"/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pPr algn="r"/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331883" y="-28286"/>
            <a:ext cx="77165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pPr algn="r"/>
            <a:endParaRPr lang="en-GB" sz="900" dirty="0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411906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1693"/>
            <a:ext cx="384690" cy="189842"/>
            <a:chOff x="5109552" y="2073135"/>
            <a:chExt cx="365379" cy="170651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38482" y="3401007"/>
            <a:ext cx="337509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2277521" y="-727224"/>
            <a:ext cx="8986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sym typeface="Wingdings" panose="05000000000000000000" pitchFamily="2" charset="2"/>
              </a:rPr>
              <a:t>Use unused op 2 or 3 for that? 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OR only permit lower 16 ALU ops HMM Bad for logic ops. 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so we can only do that with GP registers ??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is probably ok for many logical ops??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CD81BCBC-6FB6-42CE-BF47-F8786E11C8B9}"/>
              </a:ext>
            </a:extLst>
          </p:cNvPr>
          <p:cNvSpPr/>
          <p:nvPr/>
        </p:nvSpPr>
        <p:spPr>
          <a:xfrm>
            <a:off x="637949" y="3760094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Direct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2188617" y="3749200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79D125E-0685-4370-A383-D92C6543A8AC}"/>
              </a:ext>
            </a:extLst>
          </p:cNvPr>
          <p:cNvSpPr/>
          <p:nvPr/>
        </p:nvSpPr>
        <p:spPr>
          <a:xfrm>
            <a:off x="1676686" y="3046376"/>
            <a:ext cx="56425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Instruction </a:t>
            </a:r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 </a:t>
            </a:r>
          </a:p>
          <a:p>
            <a:pPr algn="r"/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 low byte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802451" y="2026447"/>
            <a:ext cx="316799" cy="923596"/>
            <a:chOff x="795619" y="2450976"/>
            <a:chExt cx="316799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825182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817605" y="3075591"/>
              <a:ext cx="280645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D[48:8]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8" name="Arrow: Right 377">
            <a:extLst>
              <a:ext uri="{FF2B5EF4-FFF2-40B4-BE49-F238E27FC236}">
                <a16:creationId xmlns:a16="http://schemas.microsoft.com/office/drawing/2014/main" id="{1545C3F6-B85B-4F9F-8B6B-B5088030B30B}"/>
              </a:ext>
            </a:extLst>
          </p:cNvPr>
          <p:cNvSpPr/>
          <p:nvPr/>
        </p:nvSpPr>
        <p:spPr>
          <a:xfrm>
            <a:off x="395393" y="2341288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A79AFBC0-88AD-4156-BF91-08B0B080CF3E}"/>
              </a:ext>
            </a:extLst>
          </p:cNvPr>
          <p:cNvSpPr txBox="1"/>
          <p:nvPr/>
        </p:nvSpPr>
        <p:spPr>
          <a:xfrm>
            <a:off x="130231" y="2252938"/>
            <a:ext cx="57580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Raw {PCHI, PCLO}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5400FC7-18C1-4E60-9B84-8D97E2D9D399}"/>
              </a:ext>
            </a:extLst>
          </p:cNvPr>
          <p:cNvSpPr txBox="1"/>
          <p:nvPr/>
        </p:nvSpPr>
        <p:spPr>
          <a:xfrm>
            <a:off x="-37614" y="2642285"/>
            <a:ext cx="756237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Address Bus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multiplexes </a:t>
            </a:r>
            <a:br>
              <a:rPr lang="en-GB" sz="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{PCHI, PCLO}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{MARHI, MARLO}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{DIRECTHI, DIRECTLO}</a:t>
            </a:r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8479"/>
            <a:ext cx="179331" cy="50573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/>
              <a:t>Horizontal Encoded “WIDE ROM” Design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2814868-3883-4A1B-96DC-E2EB48A10633}"/>
              </a:ext>
            </a:extLst>
          </p:cNvPr>
          <p:cNvSpPr/>
          <p:nvPr/>
        </p:nvSpPr>
        <p:spPr>
          <a:xfrm>
            <a:off x="429927" y="2404097"/>
            <a:ext cx="23724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PC [15:0]</a:t>
            </a:r>
            <a:endParaRPr lang="en-GB" sz="12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82D97A3-D1D7-4B5B-B534-7C79E630106C}"/>
              </a:ext>
            </a:extLst>
          </p:cNvPr>
          <p:cNvSpPr txBox="1"/>
          <p:nvPr/>
        </p:nvSpPr>
        <p:spPr>
          <a:xfrm>
            <a:off x="4025618" y="5047391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PCHI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9135320C-0AC2-4471-8F7E-CD83162D032E}"/>
              </a:ext>
            </a:extLst>
          </p:cNvPr>
          <p:cNvSpPr txBox="1"/>
          <p:nvPr/>
        </p:nvSpPr>
        <p:spPr>
          <a:xfrm>
            <a:off x="5386100" y="504294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1724788" y="2199226"/>
            <a:ext cx="111308" cy="10133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49BE24B-A9CC-4BA3-8D7C-4E4F635636EE}"/>
              </a:ext>
            </a:extLst>
          </p:cNvPr>
          <p:cNvSpPr/>
          <p:nvPr/>
        </p:nvSpPr>
        <p:spPr>
          <a:xfrm>
            <a:off x="694115" y="-665382"/>
            <a:ext cx="2058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800" strike="sngStrike" dirty="0"/>
              <a:t>This design doesn’t permit     </a:t>
            </a:r>
          </a:p>
          <a:p>
            <a:pPr algn="r"/>
            <a:r>
              <a:rPr lang="en-GB" sz="800" strike="sngStrike" dirty="0"/>
              <a:t>X=Y+KONST  </a:t>
            </a:r>
            <a:r>
              <a:rPr lang="en-GB" sz="800" strike="sngStrike" dirty="0">
                <a:sym typeface="Wingdings" panose="05000000000000000000" pitchFamily="2" charset="2"/>
              </a:rPr>
              <a:t> or worse perhaps </a:t>
            </a:r>
          </a:p>
          <a:p>
            <a:pPr algn="r"/>
            <a:r>
              <a:rPr lang="en-GB" sz="800" strike="sngStrike" dirty="0">
                <a:sym typeface="Wingdings" panose="05000000000000000000" pitchFamily="2" charset="2"/>
              </a:rPr>
              <a:t>X = X </a:t>
            </a:r>
            <a:r>
              <a:rPr lang="en-GB" sz="800" strike="sngStrike" dirty="0" err="1">
                <a:sym typeface="Wingdings" panose="05000000000000000000" pitchFamily="2" charset="2"/>
              </a:rPr>
              <a:t>logicialOp</a:t>
            </a:r>
            <a:r>
              <a:rPr lang="en-GB" sz="800" strike="sngStrike" dirty="0">
                <a:sym typeface="Wingdings" panose="05000000000000000000" pitchFamily="2" charset="2"/>
              </a:rPr>
              <a:t> </a:t>
            </a:r>
            <a:r>
              <a:rPr lang="en-GB" sz="800" strike="sngStrike" dirty="0"/>
              <a:t>KONST      </a:t>
            </a:r>
            <a:r>
              <a:rPr lang="en-GB" sz="800" dirty="0"/>
              <a:t>FIXED</a:t>
            </a:r>
          </a:p>
        </p:txBody>
      </p:sp>
    </p:spTree>
    <p:extLst>
      <p:ext uri="{BB962C8B-B14F-4D97-AF65-F5344CB8AC3E}">
        <p14:creationId xmlns:p14="http://schemas.microsoft.com/office/powerpoint/2010/main" val="2103192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2AE318-2558-4B7A-8176-FB28D406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" y="0"/>
            <a:ext cx="1209084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FED410-0017-467A-866E-34AACDD21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359" y="-65314"/>
            <a:ext cx="6838815" cy="3665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A6A81F-3AFF-4ED5-ACB5-1A5E3A928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866132" y="3534888"/>
            <a:ext cx="6822647" cy="23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8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3139420"/>
            <a:ext cx="346108" cy="276061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186451" y="457631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[7:0]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61974" y="2806280"/>
            <a:ext cx="318998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</a:t>
            </a:r>
            <a:endParaRPr lang="en-GB" sz="12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3131338"/>
            <a:ext cx="184119" cy="63617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0666" y="3088395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63483" y="5005589"/>
            <a:ext cx="59471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[15:0]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5725" y="3154336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54566-9CFA-4D1D-8A1F-34F6C49EC687}"/>
              </a:ext>
            </a:extLst>
          </p:cNvPr>
          <p:cNvGrpSpPr/>
          <p:nvPr/>
        </p:nvGrpSpPr>
        <p:grpSpPr>
          <a:xfrm>
            <a:off x="795619" y="3024968"/>
            <a:ext cx="316799" cy="349603"/>
            <a:chOff x="795619" y="2450976"/>
            <a:chExt cx="316799" cy="92359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894912" y="3139630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819324" y="2811075"/>
              <a:ext cx="280645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A  D[7:0]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168A8BD-9F44-4B28-87E9-62764976D812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41" y="2085057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49"/>
            <a:ext cx="394275" cy="188313"/>
            <a:chOff x="5109552" y="2074509"/>
            <a:chExt cx="374483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75988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49"/>
            <a:ext cx="384690" cy="188313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36524" y="2075988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460212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153620" y="-53226"/>
            <a:ext cx="10153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r>
              <a:rPr lang="en-GB" sz="900" dirty="0"/>
              <a:t>FIX NAMES IMMEDIATE/DIRECT/REGISTER</a:t>
            </a:r>
          </a:p>
          <a:p>
            <a:r>
              <a:rPr lang="en-GB" sz="900" dirty="0"/>
              <a:t>CONTROL LOGIC EASIER IF ALL DEVICES CAN WRITE TO RBUS OR LBUS AS DON’T NEED TO FORCE L AND R JUST ONE OR THE OTHER</a:t>
            </a:r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411906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1693"/>
            <a:ext cx="384690" cy="189842"/>
            <a:chOff x="5109552" y="2073135"/>
            <a:chExt cx="365379" cy="170651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38482" y="3401007"/>
            <a:ext cx="337509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-51065" y="620377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USE 40 pin ribbon and connector for busses?</a:t>
            </a:r>
          </a:p>
          <a:p>
            <a:r>
              <a:rPr lang="en-GB" sz="1200" dirty="0"/>
              <a:t>20 pin for connector + 4x10 pin for chips = 60</a:t>
            </a:r>
          </a:p>
          <a:p>
            <a:r>
              <a:rPr lang="en-GB" sz="1200" dirty="0"/>
              <a:t>Remaining 3 pins for caps? Or spacing?? Very tight.</a:t>
            </a:r>
          </a:p>
          <a:p>
            <a:r>
              <a:rPr lang="en-GB" sz="1200" dirty="0"/>
              <a:t>So instead use the approach in the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69864-B9B0-406E-BFC9-17867426CCC3}"/>
              </a:ext>
            </a:extLst>
          </p:cNvPr>
          <p:cNvSpPr/>
          <p:nvPr/>
        </p:nvSpPr>
        <p:spPr>
          <a:xfrm>
            <a:off x="9961740" y="5372350"/>
            <a:ext cx="32780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dirty="0">
                <a:solidFill>
                  <a:schemeClr val="accent1"/>
                </a:solidFill>
              </a:rPr>
              <a:t>DONE!!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!!!! DON’T SET FLAGS WHEN OPERATION IS A  JUMP (IE SETTING THOSE REG) AS IT MAKES 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“IF NFLAG &amp; CFLAG”  logic  impossible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!!! CANT WORK UNLESS FIX BECAUSE SETTING PCHITMP CLEARS THE CONDITION SO WE NEVER CONDITIONALLY JUMP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2494668" y="-798778"/>
            <a:ext cx="8986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ym typeface="Wingdings" panose="05000000000000000000" pitchFamily="2" charset="2"/>
              </a:rPr>
              <a:t>Use unused op 2 or 3 for that? </a:t>
            </a:r>
          </a:p>
          <a:p>
            <a:r>
              <a:rPr lang="en-GB" sz="1000" dirty="0"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OR only permit lower 16 ALU ops HMM Bad for logic ops. </a:t>
            </a:r>
          </a:p>
          <a:p>
            <a:r>
              <a:rPr lang="en-GB" sz="1000" dirty="0"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so we can only do that with GP registers ??</a:t>
            </a:r>
          </a:p>
          <a:p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is probably ok for many logical ops??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CD81BCBC-6FB6-42CE-BF47-F8786E11C8B9}"/>
              </a:ext>
            </a:extLst>
          </p:cNvPr>
          <p:cNvSpPr/>
          <p:nvPr/>
        </p:nvSpPr>
        <p:spPr>
          <a:xfrm>
            <a:off x="637949" y="3760094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Direct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2188617" y="3749200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79D125E-0685-4370-A383-D92C6543A8AC}"/>
              </a:ext>
            </a:extLst>
          </p:cNvPr>
          <p:cNvSpPr/>
          <p:nvPr/>
        </p:nvSpPr>
        <p:spPr>
          <a:xfrm>
            <a:off x="1676686" y="3046376"/>
            <a:ext cx="56425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Instruction </a:t>
            </a:r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 </a:t>
            </a:r>
          </a:p>
          <a:p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 low byte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802451" y="2026447"/>
            <a:ext cx="316799" cy="923596"/>
            <a:chOff x="795619" y="2450976"/>
            <a:chExt cx="316799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825182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817605" y="3075591"/>
              <a:ext cx="280645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D[48:8]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8" name="Arrow: Right 377">
            <a:extLst>
              <a:ext uri="{FF2B5EF4-FFF2-40B4-BE49-F238E27FC236}">
                <a16:creationId xmlns:a16="http://schemas.microsoft.com/office/drawing/2014/main" id="{1545C3F6-B85B-4F9F-8B6B-B5088030B30B}"/>
              </a:ext>
            </a:extLst>
          </p:cNvPr>
          <p:cNvSpPr/>
          <p:nvPr/>
        </p:nvSpPr>
        <p:spPr>
          <a:xfrm>
            <a:off x="395393" y="2341288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A79AFBC0-88AD-4156-BF91-08B0B080CF3E}"/>
              </a:ext>
            </a:extLst>
          </p:cNvPr>
          <p:cNvSpPr txBox="1"/>
          <p:nvPr/>
        </p:nvSpPr>
        <p:spPr>
          <a:xfrm>
            <a:off x="130231" y="2252938"/>
            <a:ext cx="57580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Raw {PCHI, PCLO}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5400FC7-18C1-4E60-9B84-8D97E2D9D399}"/>
              </a:ext>
            </a:extLst>
          </p:cNvPr>
          <p:cNvSpPr txBox="1"/>
          <p:nvPr/>
        </p:nvSpPr>
        <p:spPr>
          <a:xfrm>
            <a:off x="-37614" y="2642285"/>
            <a:ext cx="756237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Address Bus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multiplexes </a:t>
            </a:r>
            <a:br>
              <a:rPr lang="en-GB" sz="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{PCHI, PCLO}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{MARHI, MARLO}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{DIRECTHI, DIRECTLO}</a:t>
            </a:r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8479"/>
            <a:ext cx="179331" cy="50573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Horizontal Encoded “WIDE ROM” Design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2814868-3883-4A1B-96DC-E2EB48A10633}"/>
              </a:ext>
            </a:extLst>
          </p:cNvPr>
          <p:cNvSpPr/>
          <p:nvPr/>
        </p:nvSpPr>
        <p:spPr>
          <a:xfrm>
            <a:off x="429927" y="2404097"/>
            <a:ext cx="23724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PC [15:0]</a:t>
            </a:r>
            <a:endParaRPr lang="en-GB" sz="12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82D97A3-D1D7-4B5B-B534-7C79E630106C}"/>
              </a:ext>
            </a:extLst>
          </p:cNvPr>
          <p:cNvSpPr txBox="1"/>
          <p:nvPr/>
        </p:nvSpPr>
        <p:spPr>
          <a:xfrm>
            <a:off x="4152612" y="5047391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PCHI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532035" y="5033513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9135320C-0AC2-4471-8F7E-CD83162D032E}"/>
              </a:ext>
            </a:extLst>
          </p:cNvPr>
          <p:cNvSpPr txBox="1"/>
          <p:nvPr/>
        </p:nvSpPr>
        <p:spPr>
          <a:xfrm>
            <a:off x="5441129" y="504294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6022631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1724788" y="2199226"/>
            <a:ext cx="111308" cy="10133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49BE24B-A9CC-4BA3-8D7C-4E4F635636EE}"/>
              </a:ext>
            </a:extLst>
          </p:cNvPr>
          <p:cNvSpPr/>
          <p:nvPr/>
        </p:nvSpPr>
        <p:spPr>
          <a:xfrm>
            <a:off x="95021" y="-665382"/>
            <a:ext cx="26571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This design doesn’t permit     </a:t>
            </a:r>
          </a:p>
          <a:p>
            <a:r>
              <a:rPr lang="en-GB" sz="1000" dirty="0"/>
              <a:t>X=Y+KONST  </a:t>
            </a:r>
            <a:r>
              <a:rPr lang="en-GB" sz="1000" dirty="0">
                <a:sym typeface="Wingdings" panose="05000000000000000000" pitchFamily="2" charset="2"/>
              </a:rPr>
              <a:t> or worse perhaps </a:t>
            </a:r>
          </a:p>
          <a:p>
            <a:r>
              <a:rPr lang="en-GB" sz="1000" dirty="0">
                <a:sym typeface="Wingdings" panose="05000000000000000000" pitchFamily="2" charset="2"/>
              </a:rPr>
              <a:t>X = X </a:t>
            </a:r>
            <a:r>
              <a:rPr lang="en-GB" sz="1000" dirty="0" err="1">
                <a:sym typeface="Wingdings" panose="05000000000000000000" pitchFamily="2" charset="2"/>
              </a:rPr>
              <a:t>logicialOp</a:t>
            </a:r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/>
              <a:t>KONST      FIXED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041B6A3-4854-4F3C-8CA1-119823655949}"/>
              </a:ext>
            </a:extLst>
          </p:cNvPr>
          <p:cNvSpPr txBox="1"/>
          <p:nvPr/>
        </p:nvSpPr>
        <p:spPr>
          <a:xfrm>
            <a:off x="4053274" y="884358"/>
            <a:ext cx="72636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CAN’T DO “RAM ALU IMMED” AS BOTH USE RBUS ONLY!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DFBE1BA8-C64D-46D5-82BC-86F3A8B8DF12}"/>
              </a:ext>
            </a:extLst>
          </p:cNvPr>
          <p:cNvSpPr txBox="1"/>
          <p:nvPr/>
        </p:nvSpPr>
        <p:spPr>
          <a:xfrm>
            <a:off x="6354743" y="238577"/>
            <a:ext cx="7074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</a:rPr>
              <a:t>Clock Circuit with Break - http://tinyurl.com/y3ygr5yr</a:t>
            </a:r>
            <a:endParaRPr lang="en-GB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84140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58" name="Arrow: Down 357">
            <a:extLst>
              <a:ext uri="{FF2B5EF4-FFF2-40B4-BE49-F238E27FC236}">
                <a16:creationId xmlns:a16="http://schemas.microsoft.com/office/drawing/2014/main" id="{55D43F13-DC17-4014-8680-136EC76DC753}"/>
              </a:ext>
            </a:extLst>
          </p:cNvPr>
          <p:cNvSpPr/>
          <p:nvPr/>
        </p:nvSpPr>
        <p:spPr>
          <a:xfrm rot="5400000" flipV="1">
            <a:off x="1370857" y="2385260"/>
            <a:ext cx="117193" cy="63460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57" name="Arrow: Down 356">
            <a:extLst>
              <a:ext uri="{FF2B5EF4-FFF2-40B4-BE49-F238E27FC236}">
                <a16:creationId xmlns:a16="http://schemas.microsoft.com/office/drawing/2014/main" id="{B81A213E-DABA-491B-9B22-9D3678B995FC}"/>
              </a:ext>
            </a:extLst>
          </p:cNvPr>
          <p:cNvSpPr/>
          <p:nvPr/>
        </p:nvSpPr>
        <p:spPr>
          <a:xfrm rot="5400000" flipV="1">
            <a:off x="1449634" y="2754874"/>
            <a:ext cx="117193" cy="46778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2161074" y="2622142"/>
            <a:ext cx="116991" cy="16471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9" name="Arrow: Down 368">
            <a:extLst>
              <a:ext uri="{FF2B5EF4-FFF2-40B4-BE49-F238E27FC236}">
                <a16:creationId xmlns:a16="http://schemas.microsoft.com/office/drawing/2014/main" id="{7C4BD594-2514-462E-B5EC-86CBCDA65B3D}"/>
              </a:ext>
            </a:extLst>
          </p:cNvPr>
          <p:cNvSpPr/>
          <p:nvPr/>
        </p:nvSpPr>
        <p:spPr>
          <a:xfrm rot="5400000" flipV="1">
            <a:off x="2155353" y="2912689"/>
            <a:ext cx="116991" cy="16471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2821650"/>
            <a:ext cx="346108" cy="307838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795619" y="2450976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894912" y="3139630"/>
            <a:ext cx="16190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819324" y="2945272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830286" y="282518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71544" y="2127128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1098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L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5818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/ 8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58830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/ 8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95838" y="2806280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186" y="5065436"/>
            <a:ext cx="392579" cy="192662"/>
            <a:chOff x="5109552" y="2074509"/>
            <a:chExt cx="372872" cy="173186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48989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9065"/>
            <a:ext cx="384690" cy="192662"/>
            <a:chOff x="5109552" y="2074509"/>
            <a:chExt cx="365379" cy="173186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45076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3601"/>
            <a:ext cx="384690" cy="192662"/>
            <a:chOff x="5109552" y="2074509"/>
            <a:chExt cx="365379" cy="173186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2958378"/>
            <a:ext cx="184119" cy="80913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228691" y="4689972"/>
            <a:ext cx="23894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817605" y="2664968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D[23:16]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8983" y="2770424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212251" y="5505120"/>
            <a:ext cx="305647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(A/16)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1496" y="2828365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BC8E268-D05D-49F7-A3B3-C9F649178797}"/>
              </a:ext>
            </a:extLst>
          </p:cNvPr>
          <p:cNvSpPr/>
          <p:nvPr/>
        </p:nvSpPr>
        <p:spPr>
          <a:xfrm>
            <a:off x="570019" y="2843875"/>
            <a:ext cx="6240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8763553" y="5021149"/>
            <a:ext cx="145033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831576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41" y="2085057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54"/>
            <a:ext cx="394275" cy="192662"/>
            <a:chOff x="5109552" y="2074509"/>
            <a:chExt cx="374483" cy="17318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54"/>
            <a:ext cx="384690" cy="192662"/>
            <a:chOff x="5109552" y="2074509"/>
            <a:chExt cx="365379" cy="1731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13" y="5040692"/>
            <a:ext cx="394275" cy="192662"/>
            <a:chOff x="5109552" y="2074509"/>
            <a:chExt cx="374483" cy="17318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692"/>
            <a:ext cx="384690" cy="192662"/>
            <a:chOff x="5109552" y="2074509"/>
            <a:chExt cx="365379" cy="17318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460212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153620" y="-53226"/>
            <a:ext cx="10153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r>
              <a:rPr lang="en-GB" sz="900" dirty="0"/>
              <a:t>FIX NAMES IMMEDIATE/DIRECT/REGISTER</a:t>
            </a:r>
          </a:p>
          <a:p>
            <a:r>
              <a:rPr lang="en-GB" sz="900" dirty="0"/>
              <a:t>CONTROL LOGIC EASIER IF ALL DEVICES CAN WRITE TO RBUS OR LBUS AS DON’T NEED TO FORCE L AND R JUST ONE OR THE OTHER</a:t>
            </a:r>
          </a:p>
        </p:txBody>
      </p: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58F815E3-86E7-4B6B-A479-73B360D1D306}"/>
              </a:ext>
            </a:extLst>
          </p:cNvPr>
          <p:cNvGrpSpPr/>
          <p:nvPr/>
        </p:nvGrpSpPr>
        <p:grpSpPr>
          <a:xfrm>
            <a:off x="1757430" y="2601957"/>
            <a:ext cx="384690" cy="192708"/>
            <a:chOff x="5109552" y="2070559"/>
            <a:chExt cx="365379" cy="173227"/>
          </a:xfrm>
        </p:grpSpPr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8855EA29-7127-45FB-B258-39CFE415D73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BB31D7BE-8559-443B-B2EB-219F97F06733}"/>
                </a:ext>
              </a:extLst>
            </p:cNvPr>
            <p:cNvSpPr txBox="1"/>
            <p:nvPr/>
          </p:nvSpPr>
          <p:spPr>
            <a:xfrm>
              <a:off x="5145076" y="2070559"/>
              <a:ext cx="208588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Hi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C577B914-9FB6-4430-B90A-0034AAB59806}"/>
              </a:ext>
            </a:extLst>
          </p:cNvPr>
          <p:cNvGrpSpPr/>
          <p:nvPr/>
        </p:nvGrpSpPr>
        <p:grpSpPr>
          <a:xfrm>
            <a:off x="1745436" y="2911568"/>
            <a:ext cx="384690" cy="189849"/>
            <a:chOff x="5109552" y="2073130"/>
            <a:chExt cx="365379" cy="170656"/>
          </a:xfrm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27D10FE5-9ECC-4A13-8F5E-8783F04DF0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33B8EF00-DBE2-4147-8854-E65B0CA1B206}"/>
                </a:ext>
              </a:extLst>
            </p:cNvPr>
            <p:cNvSpPr txBox="1"/>
            <p:nvPr/>
          </p:nvSpPr>
          <p:spPr>
            <a:xfrm>
              <a:off x="5145076" y="2073130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Mid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386508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3221"/>
            <a:ext cx="384690" cy="192662"/>
            <a:chOff x="5109552" y="2074509"/>
            <a:chExt cx="365379" cy="173186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0C0F9CF2-ADD8-48B5-BF30-F1D10387A917}"/>
              </a:ext>
            </a:extLst>
          </p:cNvPr>
          <p:cNvSpPr txBox="1"/>
          <p:nvPr/>
        </p:nvSpPr>
        <p:spPr>
          <a:xfrm>
            <a:off x="1372266" y="2860360"/>
            <a:ext cx="25157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D[23:16]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A148747B-639A-4F5A-AC86-E543D78262FA}"/>
              </a:ext>
            </a:extLst>
          </p:cNvPr>
          <p:cNvSpPr txBox="1"/>
          <p:nvPr/>
        </p:nvSpPr>
        <p:spPr>
          <a:xfrm>
            <a:off x="1742770" y="2415224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Latches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86110" y="3401007"/>
            <a:ext cx="28988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-51065" y="630259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USE 40 pin ribbon and connector for busses?</a:t>
            </a:r>
          </a:p>
          <a:p>
            <a:r>
              <a:rPr lang="en-GB" sz="1400" dirty="0"/>
              <a:t>20 pin for connector + 4x10 pin for chips = 60</a:t>
            </a:r>
          </a:p>
          <a:p>
            <a:r>
              <a:rPr lang="en-GB" sz="1400" dirty="0"/>
              <a:t>Remaining 3 pins for caps? Or spacing?? Very tight.</a:t>
            </a:r>
          </a:p>
          <a:p>
            <a:r>
              <a:rPr lang="en-GB" sz="1400" dirty="0"/>
              <a:t>So instead use the approach in the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69864-B9B0-406E-BFC9-17867426CCC3}"/>
              </a:ext>
            </a:extLst>
          </p:cNvPr>
          <p:cNvSpPr/>
          <p:nvPr/>
        </p:nvSpPr>
        <p:spPr>
          <a:xfrm>
            <a:off x="9652557" y="5398142"/>
            <a:ext cx="32780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!!!! DON’T SET FLAGS WHEN OPERATION IS A  JUMP (IE SETTING THOSE REG) AS IT MAKES </a:t>
            </a:r>
          </a:p>
          <a:p>
            <a:r>
              <a:rPr lang="en-GB" sz="800" dirty="0"/>
              <a:t>“IF NFLAG &amp; CFLAG”  logic  impossible</a:t>
            </a:r>
          </a:p>
          <a:p>
            <a:r>
              <a:rPr lang="en-GB" sz="800" dirty="0"/>
              <a:t>!!! CANT WORK UNLESS FIX BECAUSE SETTING PCHITMP CLEARS THE CONDITION SO WE NEVER CONDITIONALLY JUMP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456C1-B2DF-4C04-932C-C44B623E9BA1}"/>
              </a:ext>
            </a:extLst>
          </p:cNvPr>
          <p:cNvSpPr/>
          <p:nvPr/>
        </p:nvSpPr>
        <p:spPr>
          <a:xfrm>
            <a:off x="-901372" y="732969"/>
            <a:ext cx="202811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If I postpone being able to write 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to more than one bus then I don’t 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need to wire in the Buffer L/R devices.</a:t>
            </a:r>
          </a:p>
          <a:p>
            <a:r>
              <a:rPr lang="en-GB" sz="800" dirty="0" err="1">
                <a:solidFill>
                  <a:schemeClr val="accent2">
                    <a:lumMod val="75000"/>
                  </a:schemeClr>
                </a:solidFill>
              </a:rPr>
              <a:t>Eg</a:t>
            </a:r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 if the reg’s write to L and ROM/RAM to R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Then I think that’s a simplification especially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If PC and MAR can’t be read via ALU</a:t>
            </a:r>
          </a:p>
          <a:p>
            <a:endParaRPr lang="en-GB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726218" y="-1448280"/>
            <a:ext cx="108913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This design doesn’t permit     </a:t>
            </a:r>
          </a:p>
          <a:p>
            <a:r>
              <a:rPr lang="en-GB" sz="1000" dirty="0">
                <a:solidFill>
                  <a:srgbClr val="FF0000"/>
                </a:solidFill>
              </a:rPr>
              <a:t>X=Y+KONST  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 or worse perhaps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X = X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logicialOp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000" dirty="0">
                <a:solidFill>
                  <a:srgbClr val="FF0000"/>
                </a:solidFill>
              </a:rPr>
              <a:t>KONST      FIXED</a:t>
            </a:r>
            <a:endParaRPr lang="en-GB" sz="1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en-GB" sz="1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Use unused op 2 or 3 for that?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OR only permit lower 16 ALU ops HMM Bad for logic ops.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so we can only do that with GP registers ??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is probably ok for many logical ops??</a:t>
            </a:r>
            <a:endParaRPr lang="en-GB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39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670990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543759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349244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1180987" y="4201513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116222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284681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992157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747261" y="3403566"/>
            <a:ext cx="335278" cy="1645788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73142" y="2821650"/>
            <a:ext cx="693408" cy="3078381"/>
          </a:xfrm>
          <a:prstGeom prst="bentUpArrow">
            <a:avLst>
              <a:gd name="adj1" fmla="val 15273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981770" y="5490294"/>
            <a:ext cx="80289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475270" y="2770424"/>
            <a:ext cx="79490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180987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8240245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7531483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8200760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8104919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6746311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7462711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7432275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7334164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424612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5044619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293487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279445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286265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3131292" y="1339099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30675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556007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479916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504956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625916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422899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8925270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303956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502196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529402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8963767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180390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8958710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8948495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832083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7823419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7876084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8071830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AB2B53F2-2764-4C69-B2C7-706AF8532E4D}"/>
              </a:ext>
            </a:extLst>
          </p:cNvPr>
          <p:cNvSpPr/>
          <p:nvPr/>
        </p:nvSpPr>
        <p:spPr>
          <a:xfrm rot="5400000">
            <a:off x="6750507" y="1612159"/>
            <a:ext cx="1953301" cy="170561"/>
          </a:xfrm>
          <a:prstGeom prst="bentUpArrow">
            <a:avLst>
              <a:gd name="adj1" fmla="val 29772"/>
              <a:gd name="adj2" fmla="val 25157"/>
              <a:gd name="adj3" fmla="val 2885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704330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7107008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7291719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7056578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CABED4FB-16AF-4E17-AE34-3E047E2ACF13}"/>
              </a:ext>
            </a:extLst>
          </p:cNvPr>
          <p:cNvSpPr/>
          <p:nvPr/>
        </p:nvSpPr>
        <p:spPr>
          <a:xfrm rot="5400000">
            <a:off x="5974918" y="1611447"/>
            <a:ext cx="1953301" cy="170561"/>
          </a:xfrm>
          <a:prstGeom prst="bentUpArrow">
            <a:avLst>
              <a:gd name="adj1" fmla="val 31762"/>
              <a:gd name="adj2" fmla="val 26151"/>
              <a:gd name="adj3" fmla="val 2388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550990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522162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532092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547003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90" name="Arrow: Bent-Up 89">
            <a:extLst>
              <a:ext uri="{FF2B5EF4-FFF2-40B4-BE49-F238E27FC236}">
                <a16:creationId xmlns:a16="http://schemas.microsoft.com/office/drawing/2014/main" id="{2416BBBF-E045-4993-9A22-AA65BB9C02EE}"/>
              </a:ext>
            </a:extLst>
          </p:cNvPr>
          <p:cNvSpPr/>
          <p:nvPr/>
        </p:nvSpPr>
        <p:spPr>
          <a:xfrm rot="5400000">
            <a:off x="3643192" y="1611447"/>
            <a:ext cx="1953301" cy="170561"/>
          </a:xfrm>
          <a:prstGeom prst="bentUpArrow">
            <a:avLst>
              <a:gd name="adj1" fmla="val 30767"/>
              <a:gd name="adj2" fmla="val 27643"/>
              <a:gd name="adj3" fmla="val 2686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7845022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523676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7233022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8013392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6305192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602029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6119590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626870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139" name="Arrow: Bent-Up 138">
            <a:extLst>
              <a:ext uri="{FF2B5EF4-FFF2-40B4-BE49-F238E27FC236}">
                <a16:creationId xmlns:a16="http://schemas.microsoft.com/office/drawing/2014/main" id="{EB1F7943-F8A5-4DE2-85F1-3D7ECBC44AEE}"/>
              </a:ext>
            </a:extLst>
          </p:cNvPr>
          <p:cNvSpPr/>
          <p:nvPr/>
        </p:nvSpPr>
        <p:spPr>
          <a:xfrm rot="5400000">
            <a:off x="4956431" y="1611447"/>
            <a:ext cx="1953301" cy="170561"/>
          </a:xfrm>
          <a:prstGeom prst="bentUpArrow">
            <a:avLst>
              <a:gd name="adj1" fmla="val 30767"/>
              <a:gd name="adj2" fmla="val 23665"/>
              <a:gd name="adj3" fmla="val 25873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6038833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57F1E2-ADD4-4EF3-B20B-452982185C88}"/>
              </a:ext>
            </a:extLst>
          </p:cNvPr>
          <p:cNvGrpSpPr/>
          <p:nvPr/>
        </p:nvGrpSpPr>
        <p:grpSpPr>
          <a:xfrm>
            <a:off x="5579862" y="5221585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3BCA1FF8-9A18-4E0D-BACE-489B91BD84BA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0" name="Arrow: Down 149">
              <a:extLst>
                <a:ext uri="{FF2B5EF4-FFF2-40B4-BE49-F238E27FC236}">
                  <a16:creationId xmlns:a16="http://schemas.microsoft.com/office/drawing/2014/main" id="{8D108712-44B6-48F4-965D-A2EB5A546319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5443584" y="5049354"/>
            <a:ext cx="394275" cy="192662"/>
            <a:chOff x="5109552" y="2074509"/>
            <a:chExt cx="374483" cy="17318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6242254" y="5049354"/>
            <a:ext cx="384690" cy="192662"/>
            <a:chOff x="5109552" y="2074509"/>
            <a:chExt cx="365379" cy="1731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6355894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7369090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8140028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7381954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8161069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542559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7249333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8037880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6241903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412843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3393030" y="2450979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3439173" y="2999177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3641440" y="2959404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4023098" y="2083714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59015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68944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283856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1270043" y="2450976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1369336" y="3139630"/>
            <a:ext cx="16190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1293748" y="2945272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1304710" y="282518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63127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3712860" y="2279649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7627855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7491577" y="5040692"/>
            <a:ext cx="394275" cy="192662"/>
            <a:chOff x="5109552" y="2074509"/>
            <a:chExt cx="374483" cy="17318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8290247" y="5040692"/>
            <a:ext cx="384690" cy="192662"/>
            <a:chOff x="5109552" y="2074509"/>
            <a:chExt cx="365379" cy="17318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6543578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4595340" y="3437178"/>
            <a:ext cx="965454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545968" y="2127128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858942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064452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0923404" y="1598569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0923404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182130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290081" y="1603841"/>
            <a:ext cx="31098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L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1279446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281833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1313238" y="5594200"/>
            <a:ext cx="5818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/ 8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1313238" y="5969329"/>
            <a:ext cx="58830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/ 8</a:t>
            </a:r>
            <a:endParaRPr lang="en-GB" sz="1400" b="1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>
            <a:off x="384775" y="5799722"/>
            <a:ext cx="612347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(A/16)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18886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257698" y="2806280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471950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473506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496791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474309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507023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3611872" y="2083754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279959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294178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3769366" y="2271408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3317181" y="3495964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2023468" y="1712048"/>
            <a:ext cx="805824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753629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6181111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538042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442570" y="2830482"/>
            <a:ext cx="69906" cy="929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913176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2338919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809610" y="5065436"/>
            <a:ext cx="392579" cy="192662"/>
            <a:chOff x="5109552" y="2074509"/>
            <a:chExt cx="372872" cy="173186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48989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2232842" y="5069065"/>
            <a:ext cx="384690" cy="192662"/>
            <a:chOff x="5109552" y="2074509"/>
            <a:chExt cx="365379" cy="173186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45076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529080" y="3783601"/>
            <a:ext cx="384690" cy="192662"/>
            <a:chOff x="5109552" y="2074509"/>
            <a:chExt cx="365379" cy="173186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586803" y="2958378"/>
            <a:ext cx="184119" cy="80913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485966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2458023" y="4869024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703115" y="4854490"/>
            <a:ext cx="23894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C3602306-716D-4F74-894E-FCC227E448ED}"/>
              </a:ext>
            </a:extLst>
          </p:cNvPr>
          <p:cNvSpPr/>
          <p:nvPr/>
        </p:nvSpPr>
        <p:spPr>
          <a:xfrm>
            <a:off x="1734149" y="3410643"/>
            <a:ext cx="57895" cy="52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1292029" y="2706243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D[23:16]</a:t>
            </a:r>
          </a:p>
        </p:txBody>
      </p:sp>
      <p:sp>
        <p:nvSpPr>
          <p:cNvPr id="313" name="Arrow: Bent-Up 312">
            <a:extLst>
              <a:ext uri="{FF2B5EF4-FFF2-40B4-BE49-F238E27FC236}">
                <a16:creationId xmlns:a16="http://schemas.microsoft.com/office/drawing/2014/main" id="{8D118E03-DB2B-4557-90CB-D79FFF97EB8D}"/>
              </a:ext>
            </a:extLst>
          </p:cNvPr>
          <p:cNvSpPr/>
          <p:nvPr/>
        </p:nvSpPr>
        <p:spPr>
          <a:xfrm rot="10800000" flipH="1" flipV="1">
            <a:off x="1591615" y="2463475"/>
            <a:ext cx="164711" cy="330847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654026" y="2377515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3446332" y="2487375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62988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3794466" y="337822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310459" y="3607930"/>
            <a:ext cx="88229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N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385635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038596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116223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231899" y="2476481"/>
            <a:ext cx="88229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N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065219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663037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440920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337071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0877602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752105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764852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3547976" y="3096085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3711773" y="3161259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BC8E268-D05D-49F7-A3B3-C9F649178797}"/>
              </a:ext>
            </a:extLst>
          </p:cNvPr>
          <p:cNvSpPr/>
          <p:nvPr/>
        </p:nvSpPr>
        <p:spPr>
          <a:xfrm>
            <a:off x="817932" y="2843875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5EB3DEB6-1265-4E3A-8805-3AF5D935B232}"/>
              </a:ext>
            </a:extLst>
          </p:cNvPr>
          <p:cNvSpPr/>
          <p:nvPr/>
        </p:nvSpPr>
        <p:spPr>
          <a:xfrm>
            <a:off x="2011476" y="4512291"/>
            <a:ext cx="57895" cy="52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9473069" y="5422535"/>
            <a:ext cx="145033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Optional extras: a </a:t>
            </a:r>
            <a:r>
              <a:rPr lang="en-GB" sz="600" dirty="0" err="1"/>
              <a:t>presettable</a:t>
            </a:r>
            <a:r>
              <a:rPr lang="en-GB" sz="600" dirty="0"/>
              <a:t> auto-counting  MAR?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1306000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958403" y="4965815"/>
            <a:ext cx="78056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4902335" y="4902607"/>
            <a:ext cx="51352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6870683" y="4896244"/>
            <a:ext cx="66204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D63EC185-438D-4CD7-98CD-A6072398DB73}"/>
              </a:ext>
            </a:extLst>
          </p:cNvPr>
          <p:cNvSpPr txBox="1"/>
          <p:nvPr/>
        </p:nvSpPr>
        <p:spPr>
          <a:xfrm>
            <a:off x="1617724" y="6264189"/>
            <a:ext cx="92963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Must be tristate register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to save a chip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1223079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506289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7736802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8609990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7123549" y="1455789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7053703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7910296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7840450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530107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6164699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3945575" y="1455789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3151202" y="1456923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35286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71250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1355180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487668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714905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333954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142683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C9411AA-97D6-45A9-BE82-D33C7BE9A9F4}"/>
              </a:ext>
            </a:extLst>
          </p:cNvPr>
          <p:cNvGrpSpPr/>
          <p:nvPr/>
        </p:nvGrpSpPr>
        <p:grpSpPr>
          <a:xfrm>
            <a:off x="373142" y="565862"/>
            <a:ext cx="11370542" cy="5625815"/>
            <a:chOff x="548723" y="662908"/>
            <a:chExt cx="10640760" cy="5057097"/>
          </a:xfrm>
        </p:grpSpPr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1763273" y="3729429"/>
              <a:ext cx="86122" cy="23886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068588" y="2266063"/>
              <a:ext cx="98233" cy="46632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A9DED1-1336-4896-BC49-70125C4BD85D}"/>
                </a:ext>
              </a:extLst>
            </p:cNvPr>
            <p:cNvGrpSpPr/>
            <p:nvPr/>
          </p:nvGrpSpPr>
          <p:grpSpPr>
            <a:xfrm>
              <a:off x="9884541" y="2220937"/>
              <a:ext cx="193562" cy="812048"/>
              <a:chOff x="9884541" y="2220937"/>
              <a:chExt cx="193562" cy="812048"/>
            </a:xfrm>
          </p:grpSpPr>
          <p:sp>
            <p:nvSpPr>
              <p:cNvPr id="344" name="Arrow: Bent-Up 343">
                <a:extLst>
                  <a:ext uri="{FF2B5EF4-FFF2-40B4-BE49-F238E27FC236}">
                    <a16:creationId xmlns:a16="http://schemas.microsoft.com/office/drawing/2014/main" id="{2EB8443E-5D25-4DE1-BDA2-47D2E60A12C8}"/>
                  </a:ext>
                </a:extLst>
              </p:cNvPr>
              <p:cNvSpPr/>
              <p:nvPr/>
            </p:nvSpPr>
            <p:spPr>
              <a:xfrm rot="10800000" flipH="1" flipV="1">
                <a:off x="9885678" y="2220937"/>
                <a:ext cx="192425" cy="567594"/>
              </a:xfrm>
              <a:prstGeom prst="bentUpArrow">
                <a:avLst>
                  <a:gd name="adj1" fmla="val 29774"/>
                  <a:gd name="adj2" fmla="val 28949"/>
                  <a:gd name="adj3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329" name="Arrow: Bent-Up 328">
                <a:extLst>
                  <a:ext uri="{FF2B5EF4-FFF2-40B4-BE49-F238E27FC236}">
                    <a16:creationId xmlns:a16="http://schemas.microsoft.com/office/drawing/2014/main" id="{88010A4F-57DB-4EB2-8CB1-712176974018}"/>
                  </a:ext>
                </a:extLst>
              </p:cNvPr>
              <p:cNvSpPr/>
              <p:nvPr/>
            </p:nvSpPr>
            <p:spPr>
              <a:xfrm rot="10800000" flipH="1">
                <a:off x="9884541" y="2732042"/>
                <a:ext cx="192425" cy="300943"/>
              </a:xfrm>
              <a:prstGeom prst="bentUpArrow">
                <a:avLst>
                  <a:gd name="adj1" fmla="val 29774"/>
                  <a:gd name="adj2" fmla="val 28949"/>
                  <a:gd name="adj3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1E777FC4-E8A3-48CD-B1B5-459AC3952F85}"/>
                  </a:ext>
                </a:extLst>
              </p:cNvPr>
              <p:cNvSpPr/>
              <p:nvPr/>
            </p:nvSpPr>
            <p:spPr>
              <a:xfrm>
                <a:off x="10002080" y="2721777"/>
                <a:ext cx="39600" cy="72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1304719" y="3931028"/>
              <a:ext cx="9052632" cy="1846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9666474" y="3180398"/>
              <a:ext cx="1500889" cy="1519536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0759940" y="3676593"/>
              <a:ext cx="401073" cy="993247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2063827" y="4202566"/>
              <a:ext cx="455544" cy="497368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1834649" y="3213746"/>
              <a:ext cx="313759" cy="1479414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83" name="Arrow: Bent-Up 282">
              <a:extLst>
                <a:ext uri="{FF2B5EF4-FFF2-40B4-BE49-F238E27FC236}">
                  <a16:creationId xmlns:a16="http://schemas.microsoft.com/office/drawing/2014/main" id="{76B14163-B843-4967-92AF-66F3F2DC3389}"/>
                </a:ext>
              </a:extLst>
            </p:cNvPr>
            <p:cNvSpPr/>
            <p:nvPr/>
          </p:nvSpPr>
          <p:spPr>
            <a:xfrm flipH="1">
              <a:off x="548723" y="2690657"/>
              <a:ext cx="648904" cy="2767185"/>
            </a:xfrm>
            <a:prstGeom prst="bentUpArrow">
              <a:avLst>
                <a:gd name="adj1" fmla="val 15273"/>
                <a:gd name="adj2" fmla="val 7097"/>
                <a:gd name="adj3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1118288" y="5089525"/>
              <a:ext cx="7513655" cy="630480"/>
              <a:chOff x="1070663" y="5089525"/>
              <a:chExt cx="7513655" cy="630480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36" name="Arrow: Right 235">
                <a:extLst>
                  <a:ext uri="{FF2B5EF4-FFF2-40B4-BE49-F238E27FC236}">
                    <a16:creationId xmlns:a16="http://schemas.microsoft.com/office/drawing/2014/main" id="{27FDE5DF-4CFD-4A99-B0DB-82DD6B25ABF1}"/>
                  </a:ext>
                </a:extLst>
              </p:cNvPr>
              <p:cNvSpPr/>
              <p:nvPr/>
            </p:nvSpPr>
            <p:spPr>
              <a:xfrm rot="10800000">
                <a:off x="1070663" y="5089525"/>
                <a:ext cx="199596" cy="630480"/>
              </a:xfrm>
              <a:prstGeom prst="rightArrow">
                <a:avLst>
                  <a:gd name="adj1" fmla="val 86335"/>
                  <a:gd name="adj2" fmla="val 10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sp>
          <p:nvSpPr>
            <p:cNvPr id="286" name="Arrow: Right 285">
              <a:extLst>
                <a:ext uri="{FF2B5EF4-FFF2-40B4-BE49-F238E27FC236}">
                  <a16:creationId xmlns:a16="http://schemas.microsoft.com/office/drawing/2014/main" id="{E2710EC1-E287-4AD6-95B5-7B4EA2C07F02}"/>
                </a:ext>
              </a:extLst>
            </p:cNvPr>
            <p:cNvSpPr/>
            <p:nvPr/>
          </p:nvSpPr>
          <p:spPr>
            <a:xfrm>
              <a:off x="644296" y="2644609"/>
              <a:ext cx="743888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1304719" y="1542621"/>
              <a:ext cx="9052632" cy="1846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 dirty="0"/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7910901" y="2852225"/>
              <a:ext cx="261592" cy="18208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75" name="Arrow: Left-Right 274">
              <a:extLst>
                <a:ext uri="{FF2B5EF4-FFF2-40B4-BE49-F238E27FC236}">
                  <a16:creationId xmlns:a16="http://schemas.microsoft.com/office/drawing/2014/main" id="{D8BA6C92-4A1A-4015-A6AA-1FC323B88D95}"/>
                </a:ext>
              </a:extLst>
            </p:cNvPr>
            <p:cNvSpPr/>
            <p:nvPr/>
          </p:nvSpPr>
          <p:spPr>
            <a:xfrm rot="5400000">
              <a:off x="7272889" y="2772051"/>
              <a:ext cx="1230402" cy="84869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7873950" y="2859740"/>
              <a:ext cx="47850" cy="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55DE9556-620F-4631-8C86-578E22DFF1E9}"/>
                </a:ext>
              </a:extLst>
            </p:cNvPr>
            <p:cNvSpPr/>
            <p:nvPr/>
          </p:nvSpPr>
          <p:spPr>
            <a:xfrm rot="5400000" flipV="1">
              <a:off x="7786277" y="281375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4" name="Arrow: Left-Right 273">
              <a:extLst>
                <a:ext uri="{FF2B5EF4-FFF2-40B4-BE49-F238E27FC236}">
                  <a16:creationId xmlns:a16="http://schemas.microsoft.com/office/drawing/2014/main" id="{14B922E7-3DFE-4BA7-989D-F0E1CDB02AAC}"/>
                </a:ext>
              </a:extLst>
            </p:cNvPr>
            <p:cNvSpPr/>
            <p:nvPr/>
          </p:nvSpPr>
          <p:spPr>
            <a:xfrm rot="5400000">
              <a:off x="6538110" y="2780469"/>
              <a:ext cx="1230402" cy="84869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7183271" y="2849411"/>
              <a:ext cx="261592" cy="18208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7154788" y="2856579"/>
              <a:ext cx="47850" cy="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5" name="Arrow: Down 64">
              <a:extLst>
                <a:ext uri="{FF2B5EF4-FFF2-40B4-BE49-F238E27FC236}">
                  <a16:creationId xmlns:a16="http://schemas.microsoft.com/office/drawing/2014/main" id="{2A80DA6B-C560-4EA4-8620-80756AEAAC90}"/>
                </a:ext>
              </a:extLst>
            </p:cNvPr>
            <p:cNvSpPr/>
            <p:nvPr/>
          </p:nvSpPr>
          <p:spPr>
            <a:xfrm rot="5400000" flipV="1">
              <a:off x="7064991" y="2828178"/>
              <a:ext cx="98233" cy="8136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3" name="Arrow: Left-Right 272">
              <a:extLst>
                <a:ext uri="{FF2B5EF4-FFF2-40B4-BE49-F238E27FC236}">
                  <a16:creationId xmlns:a16="http://schemas.microsoft.com/office/drawing/2014/main" id="{D0BDD5DC-D63D-4146-AB73-354198B598E8}"/>
                </a:ext>
              </a:extLst>
            </p:cNvPr>
            <p:cNvSpPr/>
            <p:nvPr/>
          </p:nvSpPr>
          <p:spPr>
            <a:xfrm rot="5400000">
              <a:off x="4224054" y="3405658"/>
              <a:ext cx="2480387" cy="79045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72" name="Arrow: Left-Right 271">
              <a:extLst>
                <a:ext uri="{FF2B5EF4-FFF2-40B4-BE49-F238E27FC236}">
                  <a16:creationId xmlns:a16="http://schemas.microsoft.com/office/drawing/2014/main" id="{9EB3CC25-5E3D-41F8-A883-57B1BD51E787}"/>
                </a:ext>
              </a:extLst>
            </p:cNvPr>
            <p:cNvSpPr/>
            <p:nvPr/>
          </p:nvSpPr>
          <p:spPr>
            <a:xfrm rot="5400000">
              <a:off x="4971298" y="3405658"/>
              <a:ext cx="2480387" cy="79045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2946036" y="3718616"/>
              <a:ext cx="86122" cy="23886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2814633" y="3546033"/>
              <a:ext cx="360000" cy="173186"/>
              <a:chOff x="5109552" y="2074509"/>
              <a:chExt cx="365379" cy="173186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146293" y="2081697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2878457" y="2842661"/>
              <a:ext cx="155237" cy="701881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3155016" y="1355659"/>
              <a:ext cx="1225823" cy="11756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 u="sng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2383139" y="1354353"/>
              <a:ext cx="1213041" cy="10740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 u="sng"/>
            </a:p>
          </p:txBody>
        </p:sp>
        <p:sp>
          <p:nvSpPr>
            <p:cNvPr id="152" name="Arrow: Down 151">
              <a:extLst>
                <a:ext uri="{FF2B5EF4-FFF2-40B4-BE49-F238E27FC236}">
                  <a16:creationId xmlns:a16="http://schemas.microsoft.com/office/drawing/2014/main" id="{1B8E130C-E755-440F-9756-BE86ED459B1A}"/>
                </a:ext>
              </a:extLst>
            </p:cNvPr>
            <p:cNvSpPr/>
            <p:nvPr/>
          </p:nvSpPr>
          <p:spPr>
            <a:xfrm flipV="1">
              <a:off x="5402746" y="169247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03515A15-F08B-42D1-BF68-DE3436AECF96}"/>
                </a:ext>
              </a:extLst>
            </p:cNvPr>
            <p:cNvSpPr/>
            <p:nvPr/>
          </p:nvSpPr>
          <p:spPr>
            <a:xfrm flipV="1">
              <a:off x="9071008" y="1702119"/>
              <a:ext cx="89279" cy="657212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09E8C2A-5727-49BA-8198-45F0364CC3C0}"/>
                </a:ext>
              </a:extLst>
            </p:cNvPr>
            <p:cNvSpPr/>
            <p:nvPr/>
          </p:nvSpPr>
          <p:spPr>
            <a:xfrm>
              <a:off x="9094441" y="3189560"/>
              <a:ext cx="100280" cy="788144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2656910" y="662908"/>
              <a:ext cx="8532572" cy="18466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0889287" y="706525"/>
              <a:ext cx="300196" cy="2129048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41FDA-D7F7-45BD-A16C-F5B11DB9C07A}"/>
                </a:ext>
              </a:extLst>
            </p:cNvPr>
            <p:cNvSpPr/>
            <p:nvPr/>
          </p:nvSpPr>
          <p:spPr>
            <a:xfrm>
              <a:off x="8551960" y="2359331"/>
              <a:ext cx="692495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03D06-ABEA-446C-8EC6-865CFA383E43}"/>
                </a:ext>
              </a:extLst>
            </p:cNvPr>
            <p:cNvSpPr txBox="1"/>
            <p:nvPr/>
          </p:nvSpPr>
          <p:spPr>
            <a:xfrm>
              <a:off x="8906341" y="2620803"/>
              <a:ext cx="25502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SYNC </a:t>
              </a:r>
              <a:br>
                <a:rPr lang="en-GB" sz="600" b="1" dirty="0"/>
              </a:br>
              <a:r>
                <a:rPr lang="en-GB" sz="600" b="1" dirty="0"/>
                <a:t>REG FILE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2C48A3-4730-4819-9BCE-07C5A9509D4F}"/>
                </a:ext>
              </a:extLst>
            </p:cNvPr>
            <p:cNvSpPr txBox="1"/>
            <p:nvPr/>
          </p:nvSpPr>
          <p:spPr>
            <a:xfrm>
              <a:off x="9091858" y="2372214"/>
              <a:ext cx="300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EA5CB5-E8C1-43C4-B981-0FD56655847A}"/>
                </a:ext>
              </a:extLst>
            </p:cNvPr>
            <p:cNvSpPr txBox="1"/>
            <p:nvPr/>
          </p:nvSpPr>
          <p:spPr>
            <a:xfrm>
              <a:off x="9117318" y="3098569"/>
              <a:ext cx="39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222FE2-CC0B-456C-8638-1B45D81D087F}"/>
                </a:ext>
              </a:extLst>
            </p:cNvPr>
            <p:cNvSpPr txBox="1"/>
            <p:nvPr/>
          </p:nvSpPr>
          <p:spPr>
            <a:xfrm>
              <a:off x="8587986" y="2476514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061B2-23B5-4A32-BCFF-A5B96302DC8B}"/>
                </a:ext>
              </a:extLst>
            </p:cNvPr>
            <p:cNvSpPr txBox="1"/>
            <p:nvPr/>
          </p:nvSpPr>
          <p:spPr>
            <a:xfrm>
              <a:off x="8790706" y="2383221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7BD3A-D8D5-43DA-B7ED-DDA1A9AAEED9}"/>
                </a:ext>
              </a:extLst>
            </p:cNvPr>
            <p:cNvSpPr txBox="1"/>
            <p:nvPr/>
          </p:nvSpPr>
          <p:spPr>
            <a:xfrm>
              <a:off x="8583254" y="2375041"/>
              <a:ext cx="7650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CP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00AE58-F879-496F-8E96-263E064DFBD3}"/>
                </a:ext>
              </a:extLst>
            </p:cNvPr>
            <p:cNvSpPr txBox="1"/>
            <p:nvPr/>
          </p:nvSpPr>
          <p:spPr>
            <a:xfrm>
              <a:off x="8573694" y="2604734"/>
              <a:ext cx="273022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rdL_addr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rdR_addr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wr_addr</a:t>
              </a: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r>
                <a:rPr lang="en-GB" sz="600" dirty="0">
                  <a:solidFill>
                    <a:srgbClr val="FF0000"/>
                  </a:solidFill>
                </a:rPr>
                <a:t>_rdL_en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_rdR_en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_wr_en</a:t>
              </a:r>
            </a:p>
          </p:txBody>
        </p:sp>
        <p:sp>
          <p:nvSpPr>
            <p:cNvPr id="39" name="Arrow: Bent-Up 38">
              <a:extLst>
                <a:ext uri="{FF2B5EF4-FFF2-40B4-BE49-F238E27FC236}">
                  <a16:creationId xmlns:a16="http://schemas.microsoft.com/office/drawing/2014/main" id="{91961C99-1B43-43DE-892F-5AF2FE401733}"/>
                </a:ext>
              </a:extLst>
            </p:cNvPr>
            <p:cNvSpPr/>
            <p:nvPr/>
          </p:nvSpPr>
          <p:spPr>
            <a:xfrm rot="5400000">
              <a:off x="7564983" y="1581735"/>
              <a:ext cx="1755840" cy="196716"/>
            </a:xfrm>
            <a:prstGeom prst="bentUpArrow">
              <a:avLst>
                <a:gd name="adj1" fmla="val 23918"/>
                <a:gd name="adj2" fmla="val 22446"/>
                <a:gd name="adj3" fmla="val 213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7520828" y="235933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7570113" y="2965068"/>
              <a:ext cx="22501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7753295" y="281635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55" name="Arrow: Bent-Up 54">
              <a:extLst>
                <a:ext uri="{FF2B5EF4-FFF2-40B4-BE49-F238E27FC236}">
                  <a16:creationId xmlns:a16="http://schemas.microsoft.com/office/drawing/2014/main" id="{AB2B53F2-2764-4C69-B2C7-706AF8532E4D}"/>
                </a:ext>
              </a:extLst>
            </p:cNvPr>
            <p:cNvSpPr/>
            <p:nvPr/>
          </p:nvSpPr>
          <p:spPr>
            <a:xfrm rot="5400000">
              <a:off x="6552824" y="1600286"/>
              <a:ext cx="1755840" cy="159614"/>
            </a:xfrm>
            <a:prstGeom prst="bentUpArrow">
              <a:avLst>
                <a:gd name="adj1" fmla="val 29772"/>
                <a:gd name="adj2" fmla="val 25157"/>
                <a:gd name="adj3" fmla="val 2885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6790786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6850397" y="2952028"/>
              <a:ext cx="21151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7023253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6803204" y="2389001"/>
              <a:ext cx="109510" cy="338831"/>
              <a:chOff x="5823933" y="2043597"/>
              <a:chExt cx="299202" cy="338831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54544" y="2145070"/>
                <a:ext cx="122959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823933" y="2299429"/>
                <a:ext cx="299202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73" name="Arrow: Bent-Up 72">
              <a:extLst>
                <a:ext uri="{FF2B5EF4-FFF2-40B4-BE49-F238E27FC236}">
                  <a16:creationId xmlns:a16="http://schemas.microsoft.com/office/drawing/2014/main" id="{CABED4FB-16AF-4E17-AE34-3E047E2ACF13}"/>
                </a:ext>
              </a:extLst>
            </p:cNvPr>
            <p:cNvSpPr/>
            <p:nvPr/>
          </p:nvSpPr>
          <p:spPr>
            <a:xfrm rot="5400000">
              <a:off x="5827014" y="1599646"/>
              <a:ext cx="1755840" cy="159614"/>
            </a:xfrm>
            <a:prstGeom prst="bentUpArrow">
              <a:avLst>
                <a:gd name="adj1" fmla="val 31762"/>
                <a:gd name="adj2" fmla="val 26151"/>
                <a:gd name="adj3" fmla="val 2388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2" name="Arrow: Down 81">
              <a:extLst>
                <a:ext uri="{FF2B5EF4-FFF2-40B4-BE49-F238E27FC236}">
                  <a16:creationId xmlns:a16="http://schemas.microsoft.com/office/drawing/2014/main" id="{8E7DB4C1-09DF-451A-AE6A-A84DAB3909DD}"/>
                </a:ext>
              </a:extLst>
            </p:cNvPr>
            <p:cNvSpPr/>
            <p:nvPr/>
          </p:nvSpPr>
          <p:spPr>
            <a:xfrm rot="5400000" flipV="1">
              <a:off x="5357820" y="281311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508602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5178944" y="2977729"/>
              <a:ext cx="14101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5318491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90" name="Arrow: Bent-Up 89">
              <a:extLst>
                <a:ext uri="{FF2B5EF4-FFF2-40B4-BE49-F238E27FC236}">
                  <a16:creationId xmlns:a16="http://schemas.microsoft.com/office/drawing/2014/main" id="{2416BBBF-E045-4993-9A22-AA65BB9C02EE}"/>
                </a:ext>
              </a:extLst>
            </p:cNvPr>
            <p:cNvSpPr/>
            <p:nvPr/>
          </p:nvSpPr>
          <p:spPr>
            <a:xfrm rot="5400000">
              <a:off x="3644942" y="1599646"/>
              <a:ext cx="1755840" cy="159614"/>
            </a:xfrm>
            <a:prstGeom prst="bentUpArrow">
              <a:avLst>
                <a:gd name="adj1" fmla="val 30767"/>
                <a:gd name="adj2" fmla="val 27643"/>
                <a:gd name="adj3" fmla="val 26868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7541044" y="2372262"/>
              <a:ext cx="109510" cy="338831"/>
              <a:chOff x="5823933" y="2043597"/>
              <a:chExt cx="299202" cy="338831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54544" y="2145070"/>
                <a:ext cx="122959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823933" y="2299429"/>
                <a:ext cx="299202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A4FB913-61EC-4C04-86C0-EBBF45569534}"/>
                </a:ext>
              </a:extLst>
            </p:cNvPr>
            <p:cNvGrpSpPr/>
            <p:nvPr/>
          </p:nvGrpSpPr>
          <p:grpSpPr>
            <a:xfrm>
              <a:off x="5100185" y="2395641"/>
              <a:ext cx="276022" cy="364680"/>
              <a:chOff x="5784965" y="2043597"/>
              <a:chExt cx="754144" cy="364680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6F241F-62E7-4AA3-9AD1-3B43A60DDA6D}"/>
                  </a:ext>
                </a:extLst>
              </p:cNvPr>
              <p:cNvSpPr txBox="1"/>
              <p:nvPr/>
            </p:nvSpPr>
            <p:spPr>
              <a:xfrm>
                <a:off x="5854546" y="2145070"/>
                <a:ext cx="122958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2633867-153A-46A7-9BC5-51192A3B4C88}"/>
                  </a:ext>
                </a:extLst>
              </p:cNvPr>
              <p:cNvSpPr txBox="1"/>
              <p:nvPr/>
            </p:nvSpPr>
            <p:spPr>
              <a:xfrm>
                <a:off x="5784965" y="2242279"/>
                <a:ext cx="75414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64BAC61-CC8E-4B72-94A0-91BE70F283F7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95D8937-CA3E-411C-A8D4-39905F3646CB}"/>
                </a:ext>
              </a:extLst>
            </p:cNvPr>
            <p:cNvGrpSpPr/>
            <p:nvPr/>
          </p:nvGrpSpPr>
          <p:grpSpPr>
            <a:xfrm>
              <a:off x="6968323" y="3449220"/>
              <a:ext cx="360000" cy="173186"/>
              <a:chOff x="5109552" y="2074509"/>
              <a:chExt cx="365379" cy="173186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F4F7D1-8D90-4229-A0F4-0E3F710C8E52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983750E-0464-429D-91E5-E0CDDB45368B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96556F4-A218-4B8E-9C72-07AA14AF2F68}"/>
                </a:ext>
              </a:extLst>
            </p:cNvPr>
            <p:cNvGrpSpPr/>
            <p:nvPr/>
          </p:nvGrpSpPr>
          <p:grpSpPr>
            <a:xfrm>
              <a:off x="7698608" y="3442608"/>
              <a:ext cx="360000" cy="171598"/>
              <a:chOff x="5109552" y="2074509"/>
              <a:chExt cx="365379" cy="171598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BC2D513-3412-4778-AC88-470FD6F8EA5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D552A48-4211-47BD-932B-16BD3B138E8E}"/>
                  </a:ext>
                </a:extLst>
              </p:cNvPr>
              <p:cNvSpPr txBox="1"/>
              <p:nvPr/>
            </p:nvSpPr>
            <p:spPr>
              <a:xfrm>
                <a:off x="5150600" y="2080109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35" name="Arrow: Down 134">
              <a:extLst>
                <a:ext uri="{FF2B5EF4-FFF2-40B4-BE49-F238E27FC236}">
                  <a16:creationId xmlns:a16="http://schemas.microsoft.com/office/drawing/2014/main" id="{C0A026CD-47A4-49A5-BB89-1F222E0AEF48}"/>
                </a:ext>
              </a:extLst>
            </p:cNvPr>
            <p:cNvSpPr/>
            <p:nvPr/>
          </p:nvSpPr>
          <p:spPr>
            <a:xfrm rot="5400000" flipV="1">
              <a:off x="6102060" y="281311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583343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5926354" y="2977729"/>
              <a:ext cx="15451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6065901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139" name="Arrow: Bent-Up 138">
              <a:extLst>
                <a:ext uri="{FF2B5EF4-FFF2-40B4-BE49-F238E27FC236}">
                  <a16:creationId xmlns:a16="http://schemas.microsoft.com/office/drawing/2014/main" id="{EB1F7943-F8A5-4DE2-85F1-3D7ECBC44AEE}"/>
                </a:ext>
              </a:extLst>
            </p:cNvPr>
            <p:cNvSpPr/>
            <p:nvPr/>
          </p:nvSpPr>
          <p:spPr>
            <a:xfrm rot="5400000">
              <a:off x="4873895" y="1599646"/>
              <a:ext cx="1755840" cy="159614"/>
            </a:xfrm>
            <a:prstGeom prst="bentUpArrow">
              <a:avLst>
                <a:gd name="adj1" fmla="val 30767"/>
                <a:gd name="adj2" fmla="val 23665"/>
                <a:gd name="adj3" fmla="val 25873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7BF9DC7-16E2-46FB-8F58-89F6692681B0}"/>
                </a:ext>
              </a:extLst>
            </p:cNvPr>
            <p:cNvGrpSpPr/>
            <p:nvPr/>
          </p:nvGrpSpPr>
          <p:grpSpPr>
            <a:xfrm>
              <a:off x="5850780" y="2395641"/>
              <a:ext cx="276022" cy="447679"/>
              <a:chOff x="5793640" y="2043597"/>
              <a:chExt cx="754141" cy="447679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4F05AA5-1117-4F19-9F2F-11A6381B54E2}"/>
                  </a:ext>
                </a:extLst>
              </p:cNvPr>
              <p:cNvSpPr txBox="1"/>
              <p:nvPr/>
            </p:nvSpPr>
            <p:spPr>
              <a:xfrm>
                <a:off x="5854543" y="2145070"/>
                <a:ext cx="122957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9C7660-A407-4380-861A-D0C2FA91BBFB}"/>
                  </a:ext>
                </a:extLst>
              </p:cNvPr>
              <p:cNvSpPr txBox="1"/>
              <p:nvPr/>
            </p:nvSpPr>
            <p:spPr>
              <a:xfrm>
                <a:off x="5793640" y="2242279"/>
                <a:ext cx="754141" cy="248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  <a:p>
                <a:endParaRPr lang="en-GB" sz="600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1FE9A0-F565-42F9-955F-0C94CBB67F20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0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757F1E2-ADD4-4EF3-B20B-452982185C88}"/>
                </a:ext>
              </a:extLst>
            </p:cNvPr>
            <p:cNvGrpSpPr/>
            <p:nvPr/>
          </p:nvGrpSpPr>
          <p:grpSpPr>
            <a:xfrm>
              <a:off x="5421266" y="4847980"/>
              <a:ext cx="839771" cy="654294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132" name="Arrow: Down 131">
                <a:extLst>
                  <a:ext uri="{FF2B5EF4-FFF2-40B4-BE49-F238E27FC236}">
                    <a16:creationId xmlns:a16="http://schemas.microsoft.com/office/drawing/2014/main" id="{3BCA1FF8-9A18-4E0D-BACE-489B91BD84BA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50" name="Arrow: Down 149">
                <a:extLst>
                  <a:ext uri="{FF2B5EF4-FFF2-40B4-BE49-F238E27FC236}">
                    <a16:creationId xmlns:a16="http://schemas.microsoft.com/office/drawing/2014/main" id="{8D108712-44B6-48F4-965D-A2EB5A546319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DB34CD8-71CB-438B-8CCE-E52D9C69DF5D}"/>
                </a:ext>
              </a:extLst>
            </p:cNvPr>
            <p:cNvGrpSpPr/>
            <p:nvPr/>
          </p:nvGrpSpPr>
          <p:grpSpPr>
            <a:xfrm>
              <a:off x="5293735" y="4693160"/>
              <a:ext cx="368970" cy="173186"/>
              <a:chOff x="5109552" y="2074509"/>
              <a:chExt cx="374483" cy="17318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09CA5A2-7F6D-4CA7-AA48-91B432CDBD8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0BE148-1B51-41B7-BD8C-3653DA60C9EF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637CD17-5B1A-4F11-B06D-F185F2FBD38F}"/>
                </a:ext>
              </a:extLst>
            </p:cNvPr>
            <p:cNvGrpSpPr/>
            <p:nvPr/>
          </p:nvGrpSpPr>
          <p:grpSpPr>
            <a:xfrm>
              <a:off x="6041145" y="4693160"/>
              <a:ext cx="360000" cy="173186"/>
              <a:chOff x="5109552" y="2074509"/>
              <a:chExt cx="365379" cy="173186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7C33C2F0-883D-4FF9-A07D-C01FF78BD93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8771576-C96C-4965-BD1F-7DF24E2A6A43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53" name="Arrow: Down 152">
              <a:extLst>
                <a:ext uri="{FF2B5EF4-FFF2-40B4-BE49-F238E27FC236}">
                  <a16:creationId xmlns:a16="http://schemas.microsoft.com/office/drawing/2014/main" id="{633CBEA9-5394-41B5-B871-30705951F1DC}"/>
                </a:ext>
              </a:extLst>
            </p:cNvPr>
            <p:cNvSpPr/>
            <p:nvPr/>
          </p:nvSpPr>
          <p:spPr>
            <a:xfrm flipV="1">
              <a:off x="6147491" y="169433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4" name="Arrow: Down 153">
              <a:extLst>
                <a:ext uri="{FF2B5EF4-FFF2-40B4-BE49-F238E27FC236}">
                  <a16:creationId xmlns:a16="http://schemas.microsoft.com/office/drawing/2014/main" id="{57219FB8-13A4-4E15-B7B6-B4D63DC32BBA}"/>
                </a:ext>
              </a:extLst>
            </p:cNvPr>
            <p:cNvSpPr/>
            <p:nvPr/>
          </p:nvSpPr>
          <p:spPr>
            <a:xfrm flipV="1">
              <a:off x="7095658" y="1690670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3487D8AF-055B-4FF8-8BB3-051B4E778B1E}"/>
                </a:ext>
              </a:extLst>
            </p:cNvPr>
            <p:cNvSpPr/>
            <p:nvPr/>
          </p:nvSpPr>
          <p:spPr>
            <a:xfrm flipV="1">
              <a:off x="7817116" y="1692530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6" name="Arrow: Down 155">
              <a:extLst>
                <a:ext uri="{FF2B5EF4-FFF2-40B4-BE49-F238E27FC236}">
                  <a16:creationId xmlns:a16="http://schemas.microsoft.com/office/drawing/2014/main" id="{D48E5888-1C19-4D69-8D33-683447340B6B}"/>
                </a:ext>
              </a:extLst>
            </p:cNvPr>
            <p:cNvSpPr/>
            <p:nvPr/>
          </p:nvSpPr>
          <p:spPr>
            <a:xfrm>
              <a:off x="7107697" y="3629613"/>
              <a:ext cx="98233" cy="34305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7" name="Arrow: Down 156">
              <a:extLst>
                <a:ext uri="{FF2B5EF4-FFF2-40B4-BE49-F238E27FC236}">
                  <a16:creationId xmlns:a16="http://schemas.microsoft.com/office/drawing/2014/main" id="{E88DDB59-7F11-4BD4-853E-1EF1B3F7C3A0}"/>
                </a:ext>
              </a:extLst>
            </p:cNvPr>
            <p:cNvSpPr/>
            <p:nvPr/>
          </p:nvSpPr>
          <p:spPr>
            <a:xfrm>
              <a:off x="7836807" y="3620357"/>
              <a:ext cx="98233" cy="34305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2C5B921-27A9-47B1-A79A-E5B3AABF31D5}"/>
                </a:ext>
              </a:extLst>
            </p:cNvPr>
            <p:cNvGrpSpPr/>
            <p:nvPr/>
          </p:nvGrpSpPr>
          <p:grpSpPr>
            <a:xfrm>
              <a:off x="5276898" y="2027319"/>
              <a:ext cx="360000" cy="173186"/>
              <a:chOff x="5109552" y="2074509"/>
              <a:chExt cx="365379" cy="173186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DB9E8AD-01AC-4F5A-9397-88B69A0D0CF3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91AC14-EE37-4FF1-AE07-37A515F03D3D}"/>
                  </a:ext>
                </a:extLst>
              </p:cNvPr>
              <p:cNvSpPr txBox="1"/>
              <p:nvPr/>
            </p:nvSpPr>
            <p:spPr>
              <a:xfrm>
                <a:off x="5137711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6D81ADB-C8A1-4915-A68C-0F8D25A23DF3}"/>
                </a:ext>
              </a:extLst>
            </p:cNvPr>
            <p:cNvGrpSpPr/>
            <p:nvPr/>
          </p:nvGrpSpPr>
          <p:grpSpPr>
            <a:xfrm>
              <a:off x="6983588" y="2024690"/>
              <a:ext cx="360000" cy="170010"/>
              <a:chOff x="5109552" y="2077685"/>
              <a:chExt cx="365379" cy="170010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C98006-F664-4D0B-80FA-B985BCC0A996}"/>
                  </a:ext>
                </a:extLst>
              </p:cNvPr>
              <p:cNvSpPr/>
              <p:nvPr/>
            </p:nvSpPr>
            <p:spPr>
              <a:xfrm>
                <a:off x="5109552" y="2077685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E083B1F-192F-4E9F-9848-D733863561DD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9CE80C5-6DA7-47C8-825C-1A29FF115DD7}"/>
                </a:ext>
              </a:extLst>
            </p:cNvPr>
            <p:cNvGrpSpPr/>
            <p:nvPr/>
          </p:nvGrpSpPr>
          <p:grpSpPr>
            <a:xfrm>
              <a:off x="7721524" y="2029194"/>
              <a:ext cx="360000" cy="170011"/>
              <a:chOff x="5109552" y="2074509"/>
              <a:chExt cx="365379" cy="170011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05E5AF0-DFEB-4508-A8FE-C4C735AE34A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67C7C3-280F-48D2-A5A8-AE4CD0A6A274}"/>
                  </a:ext>
                </a:extLst>
              </p:cNvPr>
              <p:cNvSpPr txBox="1"/>
              <p:nvPr/>
            </p:nvSpPr>
            <p:spPr>
              <a:xfrm>
                <a:off x="5150600" y="2078522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58DE009-E2B1-4DA9-94A0-ECC88B71C668}"/>
                </a:ext>
              </a:extLst>
            </p:cNvPr>
            <p:cNvGrpSpPr/>
            <p:nvPr/>
          </p:nvGrpSpPr>
          <p:grpSpPr>
            <a:xfrm>
              <a:off x="6040816" y="2026143"/>
              <a:ext cx="360000" cy="256185"/>
              <a:chOff x="5109552" y="2074509"/>
              <a:chExt cx="365379" cy="256185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45D94E0-1CDE-4E74-A199-5AFB9DA2CFD3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CB786B68-E910-4841-BDCA-26295B24DDD0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7759" cy="248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  <a:p>
                <a:endParaRPr lang="en-GB" sz="600" dirty="0"/>
              </a:p>
            </p:txBody>
          </p:sp>
        </p:grp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4062992" y="169247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3374789" y="2357457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3417971" y="2850237"/>
              <a:ext cx="16651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3607256" y="2814485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3964418" y="2027319"/>
              <a:ext cx="360000" cy="173186"/>
              <a:chOff x="5109552" y="2074509"/>
              <a:chExt cx="365379" cy="173186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133339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2623439" y="2359284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2716359" y="2978322"/>
              <a:ext cx="14701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2855906" y="2816312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1388059" y="2357454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1480979" y="2976492"/>
              <a:ext cx="15151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1410243" y="2801782"/>
              <a:ext cx="26263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D[15:0]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20536B0-6EA8-4283-90C1-431F59FA6452}"/>
                </a:ext>
              </a:extLst>
            </p:cNvPr>
            <p:cNvSpPr txBox="1"/>
            <p:nvPr/>
          </p:nvSpPr>
          <p:spPr>
            <a:xfrm>
              <a:off x="1420501" y="2693832"/>
              <a:ext cx="21451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2661926" y="2662082"/>
              <a:ext cx="21451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3674092" y="2203447"/>
              <a:ext cx="510716" cy="670243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7337815" y="4840194"/>
              <a:ext cx="839771" cy="654294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7210284" y="4685374"/>
              <a:ext cx="368970" cy="173186"/>
              <a:chOff x="5109552" y="2074509"/>
              <a:chExt cx="374483" cy="173186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7957694" y="4685374"/>
              <a:ext cx="360000" cy="173186"/>
              <a:chOff x="5109552" y="2074509"/>
              <a:chExt cx="365379" cy="17318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87E58D67-0F9E-433B-B5DD-67DE75427BA9}"/>
                </a:ext>
              </a:extLst>
            </p:cNvPr>
            <p:cNvSpPr txBox="1"/>
            <p:nvPr/>
          </p:nvSpPr>
          <p:spPr>
            <a:xfrm>
              <a:off x="6323129" y="3207155"/>
              <a:ext cx="651929" cy="8299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MAR primary function is Address Bus index.</a:t>
              </a:r>
            </a:p>
            <a:p>
              <a:r>
                <a:rPr lang="en-GB" sz="600" dirty="0"/>
                <a:t>Optionally MAR can join either/both L Bus </a:t>
              </a:r>
              <a:br>
                <a:rPr lang="en-GB" sz="600" dirty="0"/>
              </a:br>
              <a:r>
                <a:rPr lang="en-GB" sz="600" dirty="0"/>
                <a:t>or R Bus depending </a:t>
              </a:r>
            </a:p>
            <a:p>
              <a:r>
                <a:rPr lang="en-GB" sz="600" dirty="0"/>
                <a:t>on flexibility desired.</a:t>
              </a:r>
            </a:p>
            <a:p>
              <a:r>
                <a:rPr lang="en-GB" sz="600" dirty="0"/>
                <a:t>So MAR also acts as a GP register on  both </a:t>
              </a:r>
              <a:r>
                <a:rPr lang="en-GB" sz="600" dirty="0" err="1"/>
                <a:t>ALUinput</a:t>
              </a:r>
              <a:r>
                <a:rPr lang="en-GB" sz="600" dirty="0"/>
                <a:t> busses.</a:t>
              </a:r>
            </a:p>
            <a:p>
              <a:endParaRPr lang="en-GB" sz="6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DB3D9B9E-02FA-4398-BF25-74E50A8BFDE2}"/>
                </a:ext>
              </a:extLst>
            </p:cNvPr>
            <p:cNvSpPr txBox="1"/>
            <p:nvPr/>
          </p:nvSpPr>
          <p:spPr>
            <a:xfrm>
              <a:off x="4499933" y="3243960"/>
              <a:ext cx="903489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PCHI/LO Primary function is Address Bus index.</a:t>
              </a:r>
            </a:p>
            <a:p>
              <a:r>
                <a:rPr lang="en-GB" sz="600" dirty="0"/>
                <a:t>Optionally PC can join either/both L Bus or R Bus depending on whether I want to permit PC arithmetic.</a:t>
              </a:r>
            </a:p>
            <a:p>
              <a:r>
                <a:rPr lang="en-GB" sz="600" dirty="0"/>
                <a:t>Here PC is shown outputting to</a:t>
              </a:r>
            </a:p>
            <a:p>
              <a:r>
                <a:rPr lang="en-GB" sz="600" dirty="0"/>
                <a:t>L Bus.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F10B9DF-ACEE-4E74-AEFA-ADA4E4512252}"/>
                </a:ext>
              </a:extLst>
            </p:cNvPr>
            <p:cNvSpPr txBox="1"/>
            <p:nvPr/>
          </p:nvSpPr>
          <p:spPr>
            <a:xfrm>
              <a:off x="830937" y="3356657"/>
              <a:ext cx="639051" cy="4979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Attach RAM /ROM to </a:t>
              </a:r>
            </a:p>
            <a:p>
              <a:r>
                <a:rPr lang="en-GB" sz="600" dirty="0"/>
                <a:t>R Bus so they can </a:t>
              </a:r>
            </a:p>
            <a:p>
              <a:r>
                <a:rPr lang="en-GB" sz="600" dirty="0"/>
                <a:t>participate in ALU </a:t>
              </a:r>
            </a:p>
            <a:p>
              <a:r>
                <a:rPr lang="en-GB" sz="600" dirty="0"/>
                <a:t>as other side from </a:t>
              </a:r>
            </a:p>
            <a:p>
              <a:r>
                <a:rPr lang="en-GB" sz="600" dirty="0"/>
                <a:t>the other registers </a:t>
              </a:r>
            </a:p>
            <a:p>
              <a:r>
                <a:rPr lang="en-GB" sz="600" dirty="0"/>
                <a:t>Or UART.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0361525" y="1368719"/>
              <a:ext cx="521281" cy="29164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0553845" y="2252120"/>
              <a:ext cx="12000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ALU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0421850" y="1591218"/>
              <a:ext cx="300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0421850" y="3963982"/>
              <a:ext cx="39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0663971" y="2754676"/>
              <a:ext cx="181515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Result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E44C763-B61B-4072-BE7C-5EAE7DC25A46}"/>
                </a:ext>
              </a:extLst>
            </p:cNvPr>
            <p:cNvSpPr/>
            <p:nvPr/>
          </p:nvSpPr>
          <p:spPr>
            <a:xfrm>
              <a:off x="1406811" y="1595957"/>
              <a:ext cx="29102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L Bus</a:t>
              </a:r>
              <a:endParaRPr lang="en-GB" sz="1400" b="1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1396859" y="3993669"/>
              <a:ext cx="30152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R Bus</a:t>
              </a:r>
              <a:endParaRPr lang="en-GB" sz="1400" b="1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2836977" y="715146"/>
              <a:ext cx="448536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Result Bus</a:t>
              </a:r>
              <a:endParaRPr lang="en-GB" sz="14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1428482" y="5182927"/>
              <a:ext cx="54454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Hi / 8</a:t>
              </a:r>
              <a:endParaRPr lang="en-GB" sz="14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1428482" y="5520134"/>
              <a:ext cx="550545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Lo / 8</a:t>
              </a:r>
              <a:endParaRPr lang="en-GB" sz="1400" b="1" dirty="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87A96AE8-535A-4C25-AFAA-813FBEFD2C0E}"/>
                </a:ext>
              </a:extLst>
            </p:cNvPr>
            <p:cNvSpPr/>
            <p:nvPr/>
          </p:nvSpPr>
          <p:spPr>
            <a:xfrm>
              <a:off x="559609" y="5367673"/>
              <a:ext cx="573045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(A/16)</a:t>
              </a:r>
              <a:endParaRPr lang="en-GB" sz="1400" b="1" dirty="0"/>
            </a:p>
          </p:txBody>
        </p:sp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064929AE-D691-448F-B0E9-36B5EEB230B7}"/>
                </a:ext>
              </a:extLst>
            </p:cNvPr>
            <p:cNvSpPr/>
            <p:nvPr/>
          </p:nvSpPr>
          <p:spPr>
            <a:xfrm>
              <a:off x="2247906" y="2620192"/>
              <a:ext cx="379565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24490AB-54C2-41B7-B43D-E1AA32A2396F}"/>
                </a:ext>
              </a:extLst>
            </p:cNvPr>
            <p:cNvSpPr/>
            <p:nvPr/>
          </p:nvSpPr>
          <p:spPr>
            <a:xfrm>
              <a:off x="2312325" y="2676840"/>
              <a:ext cx="117009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dirty="0"/>
                <a:t>A/16</a:t>
              </a:r>
              <a:endParaRPr lang="en-GB" sz="1200" dirty="0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3C9F6AA-BF37-4280-9CE7-132543C32A02}"/>
                </a:ext>
              </a:extLst>
            </p:cNvPr>
            <p:cNvSpPr/>
            <p:nvPr/>
          </p:nvSpPr>
          <p:spPr>
            <a:xfrm>
              <a:off x="461612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D08B8D-954A-4025-8702-4B4AD1305918}"/>
                </a:ext>
              </a:extLst>
            </p:cNvPr>
            <p:cNvSpPr txBox="1"/>
            <p:nvPr/>
          </p:nvSpPr>
          <p:spPr>
            <a:xfrm>
              <a:off x="4645544" y="2977729"/>
              <a:ext cx="27452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 err="1"/>
                <a:t>PCHITmp</a:t>
              </a:r>
              <a:endParaRPr lang="en-GB" sz="6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EA1A258-0CE8-41E4-86C1-7D06F5540885}"/>
                </a:ext>
              </a:extLst>
            </p:cNvPr>
            <p:cNvSpPr txBox="1"/>
            <p:nvPr/>
          </p:nvSpPr>
          <p:spPr>
            <a:xfrm>
              <a:off x="4848591" y="2482344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23EEBCF8-DACF-4E35-901F-AEB2B09158B5}"/>
                </a:ext>
              </a:extLst>
            </p:cNvPr>
            <p:cNvGrpSpPr/>
            <p:nvPr/>
          </p:nvGrpSpPr>
          <p:grpSpPr>
            <a:xfrm>
              <a:off x="4638205" y="2395641"/>
              <a:ext cx="109510" cy="351531"/>
              <a:chOff x="5771883" y="2043597"/>
              <a:chExt cx="299201" cy="351531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C0DB041-CE9D-4203-A588-11CA0C0C96D4}"/>
                  </a:ext>
                </a:extLst>
              </p:cNvPr>
              <p:cNvSpPr txBox="1"/>
              <p:nvPr/>
            </p:nvSpPr>
            <p:spPr>
              <a:xfrm>
                <a:off x="5854545" y="2145070"/>
                <a:ext cx="122958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A822E78-E2F3-4126-956D-ADA2B6F1BFCB}"/>
                  </a:ext>
                </a:extLst>
              </p:cNvPr>
              <p:cNvSpPr txBox="1"/>
              <p:nvPr/>
            </p:nvSpPr>
            <p:spPr>
              <a:xfrm>
                <a:off x="5771883" y="2312129"/>
                <a:ext cx="29920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C818130-2887-49EB-B3BF-5268CC1EB40B}"/>
                  </a:ext>
                </a:extLst>
              </p:cNvPr>
              <p:cNvSpPr txBox="1"/>
              <p:nvPr/>
            </p:nvSpPr>
            <p:spPr>
              <a:xfrm>
                <a:off x="5847854" y="2043597"/>
                <a:ext cx="209030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255" name="Arrow: Down 254">
              <a:extLst>
                <a:ext uri="{FF2B5EF4-FFF2-40B4-BE49-F238E27FC236}">
                  <a16:creationId xmlns:a16="http://schemas.microsoft.com/office/drawing/2014/main" id="{6B7543FB-F47C-448C-860F-96135CFD215E}"/>
                </a:ext>
              </a:extLst>
            </p:cNvPr>
            <p:cNvSpPr/>
            <p:nvPr/>
          </p:nvSpPr>
          <p:spPr>
            <a:xfrm rot="5400000" flipV="1">
              <a:off x="4946502" y="2442933"/>
              <a:ext cx="105164" cy="17298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3579585" y="2027355"/>
              <a:ext cx="360000" cy="173186"/>
              <a:chOff x="5109552" y="2074509"/>
              <a:chExt cx="365379" cy="173186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145077" y="2081697"/>
                <a:ext cx="26339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I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2819440" y="2020625"/>
              <a:ext cx="360000" cy="170011"/>
              <a:chOff x="5109552" y="2074509"/>
              <a:chExt cx="365379" cy="170011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150296" y="2078522"/>
                <a:ext cx="280147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I 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2952507" y="2187433"/>
              <a:ext cx="83526" cy="65815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3726971" y="2196039"/>
              <a:ext cx="83526" cy="65815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9DACF784-B0AA-4578-8846-8C82EBF0C6AB}"/>
                </a:ext>
              </a:extLst>
            </p:cNvPr>
            <p:cNvSpPr txBox="1"/>
            <p:nvPr/>
          </p:nvSpPr>
          <p:spPr>
            <a:xfrm>
              <a:off x="3303808" y="3296804"/>
              <a:ext cx="983213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UART Buffer isolation needed to prevent writes and reads from  UART on one bus leaking over to the other bus.</a:t>
              </a:r>
              <a:br>
                <a:rPr lang="en-GB" sz="600" dirty="0"/>
              </a:br>
              <a:r>
                <a:rPr lang="en-GB" sz="600" dirty="0"/>
                <a:t> </a:t>
              </a:r>
            </a:p>
            <a:p>
              <a:r>
                <a:rPr lang="en-GB" sz="600" dirty="0"/>
                <a:t>Buffer I _oe = wr</a:t>
              </a:r>
              <a:br>
                <a:rPr lang="en-GB" sz="600" dirty="0"/>
              </a:br>
              <a:r>
                <a:rPr lang="en-GB" sz="600" dirty="0"/>
                <a:t>Buffer L  _oe = _rd</a:t>
              </a:r>
              <a:br>
                <a:rPr lang="en-GB" sz="600" dirty="0"/>
              </a:br>
              <a:r>
                <a:rPr lang="en-GB" sz="600" dirty="0"/>
                <a:t>(wr is +</a:t>
              </a:r>
              <a:r>
                <a:rPr lang="en-GB" sz="600" dirty="0" err="1"/>
                <a:t>ve</a:t>
              </a:r>
              <a:r>
                <a:rPr lang="en-GB" sz="600" dirty="0"/>
                <a:t> edge latch)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CDBFAA5D-88A7-4803-8831-B065EF7AC8A0}"/>
                </a:ext>
              </a:extLst>
            </p:cNvPr>
            <p:cNvSpPr txBox="1"/>
            <p:nvPr/>
          </p:nvSpPr>
          <p:spPr>
            <a:xfrm>
              <a:off x="2093128" y="1693225"/>
              <a:ext cx="754105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RAM isolation from result bus to avoid read  / write or RAM leaking between Result Bus and R Bus.</a:t>
              </a:r>
            </a:p>
            <a:p>
              <a:endParaRPr lang="en-GB" sz="600" dirty="0"/>
            </a:p>
            <a:p>
              <a:r>
                <a:rPr lang="en-GB" sz="600" dirty="0"/>
                <a:t>Buffer I _oe = _wr</a:t>
              </a:r>
            </a:p>
            <a:p>
              <a:r>
                <a:rPr lang="en-GB" sz="600" dirty="0"/>
                <a:t>Buffer R _oe = _RAM _oe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CEC8A55A-D5BC-418A-A33E-D73C3ED622FA}"/>
                </a:ext>
              </a:extLst>
            </p:cNvPr>
            <p:cNvSpPr txBox="1"/>
            <p:nvPr/>
          </p:nvSpPr>
          <p:spPr>
            <a:xfrm>
              <a:off x="8391335" y="3234354"/>
              <a:ext cx="714056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Register file is a general </a:t>
              </a:r>
            </a:p>
            <a:p>
              <a:r>
                <a:rPr lang="en-GB" sz="600" dirty="0"/>
                <a:t>purpose register set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D81BC24-EF1C-4564-A349-6F67C25C4377}"/>
                </a:ext>
              </a:extLst>
            </p:cNvPr>
            <p:cNvSpPr txBox="1"/>
            <p:nvPr/>
          </p:nvSpPr>
          <p:spPr>
            <a:xfrm>
              <a:off x="5983926" y="2395462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55BB8A3-1178-48C4-89CD-7F374397C944}"/>
                </a:ext>
              </a:extLst>
            </p:cNvPr>
            <p:cNvSpPr txBox="1"/>
            <p:nvPr/>
          </p:nvSpPr>
          <p:spPr>
            <a:xfrm>
              <a:off x="5234627" y="2395463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227EAB0E-6D44-4F37-B32B-F1C4B6EC5A2A}"/>
                </a:ext>
              </a:extLst>
            </p:cNvPr>
            <p:cNvSpPr/>
            <p:nvPr/>
          </p:nvSpPr>
          <p:spPr>
            <a:xfrm>
              <a:off x="613695" y="2698596"/>
              <a:ext cx="65419" cy="8358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89" name="Arrow: Down 288">
              <a:extLst>
                <a:ext uri="{FF2B5EF4-FFF2-40B4-BE49-F238E27FC236}">
                  <a16:creationId xmlns:a16="http://schemas.microsoft.com/office/drawing/2014/main" id="{31ABE09E-5F1E-4108-8416-984EAAF0D81D}"/>
                </a:ext>
              </a:extLst>
            </p:cNvPr>
            <p:cNvSpPr/>
            <p:nvPr/>
          </p:nvSpPr>
          <p:spPr>
            <a:xfrm>
              <a:off x="1989915" y="4862437"/>
              <a:ext cx="92361" cy="332359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2388333" y="4855780"/>
              <a:ext cx="92361" cy="654294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1892996" y="4707617"/>
              <a:ext cx="367383" cy="173186"/>
              <a:chOff x="5109552" y="2074509"/>
              <a:chExt cx="372872" cy="173186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148989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2289064" y="4710879"/>
              <a:ext cx="360000" cy="173186"/>
              <a:chOff x="5109552" y="2074509"/>
              <a:chExt cx="365379" cy="173186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145076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ADD75E5D-91CA-4AD8-8091-A0A01C4CEC90}"/>
                </a:ext>
              </a:extLst>
            </p:cNvPr>
            <p:cNvGrpSpPr/>
            <p:nvPr/>
          </p:nvGrpSpPr>
          <p:grpSpPr>
            <a:xfrm>
              <a:off x="1630471" y="3555363"/>
              <a:ext cx="360000" cy="173186"/>
              <a:chOff x="5109552" y="2074509"/>
              <a:chExt cx="365379" cy="173186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E01703BE-D0FB-4EF6-9C35-B4D71DCE664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9E5A531A-39F0-4F23-97AC-24D31BE0A6EB}"/>
                  </a:ext>
                </a:extLst>
              </p:cNvPr>
              <p:cNvSpPr txBox="1"/>
              <p:nvPr/>
            </p:nvSpPr>
            <p:spPr>
              <a:xfrm>
                <a:off x="5142568" y="2081697"/>
                <a:ext cx="310342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301" name="Arrow: Bent-Up 300">
              <a:extLst>
                <a:ext uri="{FF2B5EF4-FFF2-40B4-BE49-F238E27FC236}">
                  <a16:creationId xmlns:a16="http://schemas.microsoft.com/office/drawing/2014/main" id="{A391AA02-A40F-44E9-AF9D-00BA6897F2C0}"/>
                </a:ext>
              </a:extLst>
            </p:cNvPr>
            <p:cNvSpPr/>
            <p:nvPr/>
          </p:nvSpPr>
          <p:spPr>
            <a:xfrm rot="10800000" flipH="1">
              <a:off x="1684489" y="2813563"/>
              <a:ext cx="172302" cy="727342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1590124" y="3401951"/>
              <a:ext cx="17993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2499793" y="4531060"/>
              <a:ext cx="17993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1793336" y="4517995"/>
              <a:ext cx="223606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D[15:8]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3602306-716D-4F74-894E-FCC227E448ED}"/>
                </a:ext>
              </a:extLst>
            </p:cNvPr>
            <p:cNvSpPr/>
            <p:nvPr/>
          </p:nvSpPr>
          <p:spPr>
            <a:xfrm>
              <a:off x="1822378" y="3220108"/>
              <a:ext cx="54179" cy="469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9A18FFE-F5E2-4C8F-8858-DC3FD32CA2F8}"/>
                </a:ext>
              </a:extLst>
            </p:cNvPr>
            <p:cNvSpPr txBox="1"/>
            <p:nvPr/>
          </p:nvSpPr>
          <p:spPr>
            <a:xfrm>
              <a:off x="1408634" y="2586916"/>
              <a:ext cx="26263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D[23:16]</a:t>
              </a:r>
            </a:p>
          </p:txBody>
        </p:sp>
        <p:sp>
          <p:nvSpPr>
            <p:cNvPr id="313" name="Arrow: Bent-Up 312">
              <a:extLst>
                <a:ext uri="{FF2B5EF4-FFF2-40B4-BE49-F238E27FC236}">
                  <a16:creationId xmlns:a16="http://schemas.microsoft.com/office/drawing/2014/main" id="{8D118E03-DB2B-4557-90CB-D79FFF97EB8D}"/>
                </a:ext>
              </a:extLst>
            </p:cNvPr>
            <p:cNvSpPr/>
            <p:nvPr/>
          </p:nvSpPr>
          <p:spPr>
            <a:xfrm rot="10800000" flipH="1" flipV="1">
              <a:off x="1688992" y="2368690"/>
              <a:ext cx="154140" cy="297401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66A5347E-2DB5-4006-8739-B5CE796E9C19}"/>
                </a:ext>
              </a:extLst>
            </p:cNvPr>
            <p:cNvSpPr/>
            <p:nvPr/>
          </p:nvSpPr>
          <p:spPr>
            <a:xfrm>
              <a:off x="1747398" y="2291420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3424670" y="2390174"/>
              <a:ext cx="99008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wr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2660623" y="2396234"/>
              <a:ext cx="1125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_wr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B56701B-9736-4FCC-8ABC-6857EE767BB7}"/>
                </a:ext>
              </a:extLst>
            </p:cNvPr>
            <p:cNvSpPr/>
            <p:nvPr/>
          </p:nvSpPr>
          <p:spPr>
            <a:xfrm>
              <a:off x="3750460" y="3190968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0784122" y="3397451"/>
              <a:ext cx="82507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1801220-1E9F-42E0-8C79-5D7CD2F5BA9C}"/>
                </a:ext>
              </a:extLst>
            </p:cNvPr>
            <p:cNvSpPr/>
            <p:nvPr/>
          </p:nvSpPr>
          <p:spPr>
            <a:xfrm>
              <a:off x="9918596" y="3058990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9593831" y="2346990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9666475" y="2976303"/>
              <a:ext cx="187516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br>
                <a:rPr lang="en-GB" sz="600" b="1" dirty="0"/>
              </a:br>
              <a:r>
                <a:rPr lang="en-GB" sz="6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9774726" y="2380381"/>
              <a:ext cx="82567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endParaRPr lang="en-GB" sz="600" dirty="0"/>
            </a:p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9618745" y="2396481"/>
              <a:ext cx="109509" cy="4149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114012" y="4637754"/>
              <a:ext cx="45719" cy="4571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0" name="Arrow: Down 339">
              <a:extLst>
                <a:ext uri="{FF2B5EF4-FFF2-40B4-BE49-F238E27FC236}">
                  <a16:creationId xmlns:a16="http://schemas.microsoft.com/office/drawing/2014/main" id="{E9D398B6-29EE-45B6-BB4C-283EAC60289F}"/>
                </a:ext>
              </a:extLst>
            </p:cNvPr>
            <p:cNvSpPr/>
            <p:nvPr/>
          </p:nvSpPr>
          <p:spPr>
            <a:xfrm flipV="1">
              <a:off x="9970333" y="1694126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D92C485C-D015-4F0C-8A92-0BF0E9F34DE0}"/>
                </a:ext>
              </a:extLst>
            </p:cNvPr>
            <p:cNvGrpSpPr/>
            <p:nvPr/>
          </p:nvGrpSpPr>
          <p:grpSpPr>
            <a:xfrm>
              <a:off x="9873149" y="2030790"/>
              <a:ext cx="348775" cy="173186"/>
              <a:chOff x="5109552" y="2074509"/>
              <a:chExt cx="365379" cy="173186"/>
            </a:xfrm>
          </p:grpSpPr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FC7CDE19-DAE8-4FE6-B03F-0E565D465D4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DC6BF4D6-D077-463F-80DE-E693382C20BC}"/>
                  </a:ext>
                </a:extLst>
              </p:cNvPr>
              <p:cNvSpPr txBox="1"/>
              <p:nvPr/>
            </p:nvSpPr>
            <p:spPr>
              <a:xfrm>
                <a:off x="5164355" y="2081697"/>
                <a:ext cx="297021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_en`</a:t>
                </a:r>
                <a:endParaRPr lang="en-GB" sz="600" dirty="0"/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0378988" y="2452545"/>
              <a:ext cx="203695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_cin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0929FE43-0BDB-49E2-B5ED-0F89FB137344}"/>
                </a:ext>
              </a:extLst>
            </p:cNvPr>
            <p:cNvSpPr txBox="1"/>
            <p:nvPr/>
          </p:nvSpPr>
          <p:spPr>
            <a:xfrm>
              <a:off x="9325727" y="1949269"/>
              <a:ext cx="541341" cy="331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TBD: Flags Reg </a:t>
              </a:r>
            </a:p>
            <a:p>
              <a:r>
                <a:rPr lang="en-GB" sz="600" dirty="0"/>
                <a:t>write _en may only be  enabled for  specific  ops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452F25-F6FE-4910-8C4A-A95016E1CB54}"/>
                </a:ext>
              </a:extLst>
            </p:cNvPr>
            <p:cNvSpPr/>
            <p:nvPr/>
          </p:nvSpPr>
          <p:spPr>
            <a:xfrm>
              <a:off x="8401838" y="833657"/>
              <a:ext cx="2651011" cy="7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600" dirty="0"/>
                <a:t>Optional : Flags reg on L Bus means we can store it </a:t>
              </a:r>
            </a:p>
            <a:p>
              <a:r>
                <a:rPr lang="en-GB" sz="600" dirty="0"/>
                <a:t>to RAM or to another reg and do arbitrary bitwise comparisons on the result.</a:t>
              </a:r>
            </a:p>
            <a:p>
              <a:endParaRPr lang="en-GB" sz="600" dirty="0"/>
            </a:p>
            <a:p>
              <a:r>
                <a:rPr lang="en-GB" sz="600" dirty="0"/>
                <a:t>Optional: But if we also allow it to be restored from RAM or a REG or ROM then that </a:t>
              </a:r>
            </a:p>
            <a:p>
              <a:r>
                <a:rPr lang="en-GB" sz="600" dirty="0"/>
                <a:t>might be extra useful – </a:t>
              </a:r>
              <a:r>
                <a:rPr lang="en-GB" sz="600" dirty="0" err="1"/>
                <a:t>eg</a:t>
              </a:r>
              <a:r>
                <a:rPr lang="en-GB" sz="600" dirty="0"/>
                <a:t> to set or clear carry before  arithmetic. </a:t>
              </a:r>
            </a:p>
            <a:p>
              <a:endParaRPr lang="en-GB" sz="600" dirty="0"/>
            </a:p>
            <a:p>
              <a:r>
                <a:rPr lang="en-GB" sz="600" dirty="0"/>
                <a:t>Or is Carry a special case?  Perhaps on a sophisticated CPU </a:t>
              </a:r>
            </a:p>
            <a:p>
              <a:r>
                <a:rPr lang="en-GB" sz="600" dirty="0"/>
                <a:t>stashing the flags  might be useful, but here?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3519790" y="2937349"/>
              <a:ext cx="12751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_</a:t>
              </a:r>
              <a:r>
                <a:rPr lang="en-GB" sz="600" dirty="0" err="1"/>
                <a:t>txe</a:t>
              </a:r>
              <a:endParaRPr lang="en-GB" sz="600" dirty="0"/>
            </a:p>
            <a:p>
              <a:r>
                <a:rPr lang="en-GB" sz="600" dirty="0"/>
                <a:t>_</a:t>
              </a:r>
              <a:r>
                <a:rPr lang="en-GB" sz="600" dirty="0" err="1"/>
                <a:t>rxf</a:t>
              </a:r>
              <a:endParaRPr lang="en-GB" sz="600" dirty="0"/>
            </a:p>
          </p:txBody>
        </p:sp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3673075" y="2995934"/>
              <a:ext cx="155238" cy="191320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BC8E268-D05D-49F7-A3B3-C9F649178797}"/>
                </a:ext>
              </a:extLst>
            </p:cNvPr>
            <p:cNvSpPr/>
            <p:nvPr/>
          </p:nvSpPr>
          <p:spPr>
            <a:xfrm>
              <a:off x="964966" y="2710635"/>
              <a:ext cx="117009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dirty="0"/>
                <a:t>A/16</a:t>
              </a:r>
              <a:endParaRPr lang="en-GB" sz="1200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5EB3DEB6-1265-4E3A-8805-3AF5D935B232}"/>
                </a:ext>
              </a:extLst>
            </p:cNvPr>
            <p:cNvSpPr/>
            <p:nvPr/>
          </p:nvSpPr>
          <p:spPr>
            <a:xfrm>
              <a:off x="2081906" y="4210389"/>
              <a:ext cx="54179" cy="469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596A8B8-D5ED-4004-980D-058D0FC057A3}"/>
                </a:ext>
              </a:extLst>
            </p:cNvPr>
            <p:cNvSpPr txBox="1"/>
            <p:nvPr/>
          </p:nvSpPr>
          <p:spPr>
            <a:xfrm>
              <a:off x="9064600" y="5028616"/>
              <a:ext cx="135725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Optional extras: a </a:t>
              </a:r>
              <a:r>
                <a:rPr lang="en-GB" sz="600" dirty="0" err="1"/>
                <a:t>presettable</a:t>
              </a:r>
              <a:r>
                <a:rPr lang="en-GB" sz="600" dirty="0"/>
                <a:t> </a:t>
              </a:r>
              <a:r>
                <a:rPr lang="en-GB" sz="600" dirty="0" err="1"/>
                <a:t>autocounting</a:t>
              </a:r>
              <a:r>
                <a:rPr lang="en-GB" sz="600" dirty="0"/>
                <a:t>  MAR?</a:t>
              </a:r>
            </a:p>
          </p:txBody>
        </p: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1306000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672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rrow: Bent-Up 316">
            <a:extLst>
              <a:ext uri="{FF2B5EF4-FFF2-40B4-BE49-F238E27FC236}">
                <a16:creationId xmlns:a16="http://schemas.microsoft.com/office/drawing/2014/main" id="{043F38FD-11AF-4B11-A4B9-3B3947A4048E}"/>
              </a:ext>
            </a:extLst>
          </p:cNvPr>
          <p:cNvSpPr/>
          <p:nvPr/>
        </p:nvSpPr>
        <p:spPr>
          <a:xfrm rot="10800000" flipV="1">
            <a:off x="3760458" y="2270073"/>
            <a:ext cx="152558" cy="223882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2596901" y="4202566"/>
            <a:ext cx="455544" cy="497368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1837793" y="3931028"/>
            <a:ext cx="8190070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2367723" y="3213746"/>
            <a:ext cx="313759" cy="1479414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1081797" y="2690657"/>
            <a:ext cx="648904" cy="2767185"/>
          </a:xfrm>
          <a:prstGeom prst="bentUpArrow">
            <a:avLst>
              <a:gd name="adj1" fmla="val 15273"/>
              <a:gd name="adj2" fmla="val 7097"/>
              <a:gd name="adj3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Arrow: Right 235">
            <a:extLst>
              <a:ext uri="{FF2B5EF4-FFF2-40B4-BE49-F238E27FC236}">
                <a16:creationId xmlns:a16="http://schemas.microsoft.com/office/drawing/2014/main" id="{27FDE5DF-4CFD-4A99-B0DB-82DD6B25ABF1}"/>
              </a:ext>
            </a:extLst>
          </p:cNvPr>
          <p:cNvSpPr/>
          <p:nvPr/>
        </p:nvSpPr>
        <p:spPr>
          <a:xfrm rot="10800000">
            <a:off x="1629136" y="5066242"/>
            <a:ext cx="177377" cy="663888"/>
          </a:xfrm>
          <a:prstGeom prst="rightArrow">
            <a:avLst>
              <a:gd name="adj1" fmla="val 64169"/>
              <a:gd name="adj2" fmla="val 6041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1177370" y="2647784"/>
            <a:ext cx="743888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837793" y="1542621"/>
            <a:ext cx="8190070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 dirty="0"/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8443975" y="2852225"/>
            <a:ext cx="261592" cy="1820859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7805963" y="2772051"/>
            <a:ext cx="1230402" cy="84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8407024" y="2859740"/>
            <a:ext cx="47850" cy="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8319351" y="281375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7071184" y="2780469"/>
            <a:ext cx="1230402" cy="84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7716345" y="2849411"/>
            <a:ext cx="261592" cy="1820859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7687862" y="2856579"/>
            <a:ext cx="47850" cy="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7598065" y="2828178"/>
            <a:ext cx="98233" cy="8136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4757128" y="3405658"/>
            <a:ext cx="2480387" cy="790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5504372" y="3405658"/>
            <a:ext cx="2480387" cy="790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475935" y="3718616"/>
            <a:ext cx="86122" cy="23886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374409" y="3546033"/>
            <a:ext cx="296466" cy="169277"/>
            <a:chOff x="5109552" y="2074509"/>
            <a:chExt cx="365379" cy="169277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34643" y="2113447"/>
              <a:ext cx="31807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O</a:t>
              </a:r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411531" y="2842661"/>
            <a:ext cx="155237" cy="701881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3688090" y="1355659"/>
            <a:ext cx="1225823" cy="117569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u="sng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916213" y="1354353"/>
            <a:ext cx="1213041" cy="107402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u="sng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5935820" y="169247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4082" y="1702119"/>
            <a:ext cx="89279" cy="65721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27515" y="3189560"/>
            <a:ext cx="100280" cy="78814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3189984" y="662908"/>
            <a:ext cx="7675130" cy="184666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0555624" y="706525"/>
            <a:ext cx="424865" cy="2129048"/>
          </a:xfrm>
          <a:prstGeom prst="bentUpArrow">
            <a:avLst>
              <a:gd name="adj1" fmla="val 16043"/>
              <a:gd name="adj2" fmla="val 27100"/>
              <a:gd name="adj3" fmla="val 258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85034" y="2359331"/>
            <a:ext cx="692495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9415" y="2620803"/>
            <a:ext cx="22923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SYNC </a:t>
            </a:r>
            <a:br>
              <a:rPr lang="en-GB" sz="500" b="1" dirty="0"/>
            </a:br>
            <a:r>
              <a:rPr lang="en-GB" sz="5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4932" y="2372214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0392" y="3098569"/>
            <a:ext cx="3526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121060" y="2476514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23780" y="2383221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116328" y="2375041"/>
            <a:ext cx="6732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106768" y="2648960"/>
            <a:ext cx="243656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 err="1"/>
              <a:t>rdL_addr</a:t>
            </a:r>
            <a:endParaRPr lang="en-GB" sz="500" dirty="0"/>
          </a:p>
          <a:p>
            <a:r>
              <a:rPr lang="en-GB" sz="500" dirty="0" err="1"/>
              <a:t>rdR_addr</a:t>
            </a:r>
            <a:endParaRPr lang="en-GB" sz="500" dirty="0"/>
          </a:p>
          <a:p>
            <a:r>
              <a:rPr lang="en-GB" sz="500" dirty="0"/>
              <a:t>wr_addr</a:t>
            </a:r>
          </a:p>
          <a:p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rdL_en</a:t>
            </a:r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rdR_en</a:t>
            </a:r>
            <a:endParaRPr lang="en-GB" sz="500" dirty="0"/>
          </a:p>
          <a:p>
            <a:r>
              <a:rPr lang="en-GB" sz="500" dirty="0"/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8098057" y="1581735"/>
            <a:ext cx="1755840" cy="196716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8053902" y="235933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8103187" y="2965068"/>
            <a:ext cx="20197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8286369" y="281635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AB2B53F2-2764-4C69-B2C7-706AF8532E4D}"/>
              </a:ext>
            </a:extLst>
          </p:cNvPr>
          <p:cNvSpPr/>
          <p:nvPr/>
        </p:nvSpPr>
        <p:spPr>
          <a:xfrm rot="5400000">
            <a:off x="7085898" y="1600286"/>
            <a:ext cx="1755840" cy="159614"/>
          </a:xfrm>
          <a:prstGeom prst="bentUpArrow">
            <a:avLst>
              <a:gd name="adj1" fmla="val 29772"/>
              <a:gd name="adj2" fmla="val 25157"/>
              <a:gd name="adj3" fmla="val 2885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7323860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7383471" y="2952028"/>
            <a:ext cx="189154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7556327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7336281" y="2389001"/>
            <a:ext cx="97784" cy="332776"/>
            <a:chOff x="5823933" y="2043597"/>
            <a:chExt cx="267164" cy="332776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67164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CABED4FB-16AF-4E17-AE34-3E047E2ACF13}"/>
              </a:ext>
            </a:extLst>
          </p:cNvPr>
          <p:cNvSpPr/>
          <p:nvPr/>
        </p:nvSpPr>
        <p:spPr>
          <a:xfrm rot="5400000">
            <a:off x="6360088" y="1599646"/>
            <a:ext cx="1755840" cy="159614"/>
          </a:xfrm>
          <a:prstGeom prst="bentUpArrow">
            <a:avLst>
              <a:gd name="adj1" fmla="val 31762"/>
              <a:gd name="adj2" fmla="val 26151"/>
              <a:gd name="adj3" fmla="val 2388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5890894" y="281311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561909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5712018" y="2977729"/>
            <a:ext cx="125034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5851565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90" name="Arrow: Bent-Up 89">
            <a:extLst>
              <a:ext uri="{FF2B5EF4-FFF2-40B4-BE49-F238E27FC236}">
                <a16:creationId xmlns:a16="http://schemas.microsoft.com/office/drawing/2014/main" id="{2416BBBF-E045-4993-9A22-AA65BB9C02EE}"/>
              </a:ext>
            </a:extLst>
          </p:cNvPr>
          <p:cNvSpPr/>
          <p:nvPr/>
        </p:nvSpPr>
        <p:spPr>
          <a:xfrm rot="5400000">
            <a:off x="4178016" y="1599646"/>
            <a:ext cx="1755840" cy="159614"/>
          </a:xfrm>
          <a:prstGeom prst="bentUpArrow">
            <a:avLst>
              <a:gd name="adj1" fmla="val 30767"/>
              <a:gd name="adj2" fmla="val 27643"/>
              <a:gd name="adj3" fmla="val 26868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8074121" y="2372262"/>
            <a:ext cx="97784" cy="332776"/>
            <a:chOff x="5823933" y="2043597"/>
            <a:chExt cx="267164" cy="332776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67164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5647524" y="2395641"/>
            <a:ext cx="246862" cy="352570"/>
            <a:chOff x="5823933" y="2043597"/>
            <a:chExt cx="674473" cy="35257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5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823933" y="2242279"/>
              <a:ext cx="67447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 err="1"/>
                <a:t>count_en</a:t>
              </a:r>
              <a:endParaRPr lang="en-GB" sz="500" dirty="0"/>
            </a:p>
            <a:p>
              <a:r>
                <a:rPr lang="en-GB" sz="500" dirty="0"/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7554881" y="3449220"/>
            <a:ext cx="296466" cy="169277"/>
            <a:chOff x="5109552" y="2074509"/>
            <a:chExt cx="365379" cy="16927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8292818" y="3442608"/>
            <a:ext cx="296466" cy="169277"/>
            <a:chOff x="5109552" y="2074509"/>
            <a:chExt cx="365379" cy="16927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76380" y="2111859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587FA820-A46F-43D4-B8AA-F6442C5702D8}"/>
              </a:ext>
            </a:extLst>
          </p:cNvPr>
          <p:cNvSpPr/>
          <p:nvPr/>
        </p:nvSpPr>
        <p:spPr>
          <a:xfrm rot="10800000">
            <a:off x="1806514" y="5133672"/>
            <a:ext cx="7399791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CA9EF572-1888-4DDF-B702-C7D15124C5A4}"/>
              </a:ext>
            </a:extLst>
          </p:cNvPr>
          <p:cNvSpPr/>
          <p:nvPr/>
        </p:nvSpPr>
        <p:spPr>
          <a:xfrm rot="10800000">
            <a:off x="1806514" y="5473948"/>
            <a:ext cx="7399791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6635134" y="281311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636650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6459428" y="2977729"/>
            <a:ext cx="13785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6598975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139" name="Arrow: Bent-Up 138">
            <a:extLst>
              <a:ext uri="{FF2B5EF4-FFF2-40B4-BE49-F238E27FC236}">
                <a16:creationId xmlns:a16="http://schemas.microsoft.com/office/drawing/2014/main" id="{EB1F7943-F8A5-4DE2-85F1-3D7ECBC44AEE}"/>
              </a:ext>
            </a:extLst>
          </p:cNvPr>
          <p:cNvSpPr/>
          <p:nvPr/>
        </p:nvSpPr>
        <p:spPr>
          <a:xfrm rot="5400000">
            <a:off x="5406969" y="1599646"/>
            <a:ext cx="1755840" cy="159614"/>
          </a:xfrm>
          <a:prstGeom prst="bentUpArrow">
            <a:avLst>
              <a:gd name="adj1" fmla="val 30767"/>
              <a:gd name="adj2" fmla="val 23665"/>
              <a:gd name="adj3" fmla="val 2587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6398117" y="2395641"/>
            <a:ext cx="246862" cy="429514"/>
            <a:chOff x="5832608" y="2043597"/>
            <a:chExt cx="674471" cy="429514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832608" y="2242279"/>
              <a:ext cx="67447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 err="1"/>
                <a:t>count_en</a:t>
              </a:r>
              <a:endParaRPr lang="en-GB" sz="500" dirty="0"/>
            </a:p>
            <a:p>
              <a:r>
                <a:rPr lang="en-GB" sz="500" dirty="0"/>
                <a:t>_pe</a:t>
              </a:r>
            </a:p>
            <a:p>
              <a:endParaRPr lang="en-GB" sz="5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57F1E2-ADD4-4EF3-B20B-452982185C88}"/>
              </a:ext>
            </a:extLst>
          </p:cNvPr>
          <p:cNvGrpSpPr/>
          <p:nvPr/>
        </p:nvGrpSpPr>
        <p:grpSpPr>
          <a:xfrm>
            <a:off x="5954340" y="4847980"/>
            <a:ext cx="839771" cy="654294"/>
            <a:chOff x="4723499" y="3282065"/>
            <a:chExt cx="839771" cy="1915409"/>
          </a:xfrm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3BCA1FF8-9A18-4E0D-BACE-489B91BD84BA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50" name="Arrow: Down 149">
              <a:extLst>
                <a:ext uri="{FF2B5EF4-FFF2-40B4-BE49-F238E27FC236}">
                  <a16:creationId xmlns:a16="http://schemas.microsoft.com/office/drawing/2014/main" id="{8D108712-44B6-48F4-965D-A2EB5A546319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5876467" y="4693160"/>
            <a:ext cx="296466" cy="169277"/>
            <a:chOff x="5109552" y="2074509"/>
            <a:chExt cx="365379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6623877" y="4693160"/>
            <a:ext cx="296466" cy="169277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6680565" y="169433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7628732" y="1690670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8350190" y="1692530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7648423" y="3629613"/>
            <a:ext cx="98233" cy="3430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8369881" y="3620357"/>
            <a:ext cx="98233" cy="3430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5829022" y="2027319"/>
            <a:ext cx="296466" cy="169277"/>
            <a:chOff x="5109552" y="2074509"/>
            <a:chExt cx="365379" cy="16927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7535712" y="2024690"/>
            <a:ext cx="296466" cy="169277"/>
            <a:chOff x="5109552" y="2077685"/>
            <a:chExt cx="365379" cy="169277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8273648" y="2029194"/>
            <a:ext cx="296466" cy="169277"/>
            <a:chOff x="5109552" y="2074509"/>
            <a:chExt cx="365379" cy="16927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6592940" y="2026143"/>
            <a:ext cx="296466" cy="169277"/>
            <a:chOff x="5109552" y="2074509"/>
            <a:chExt cx="365379" cy="16927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4575714" y="169247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3907863" y="2357457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4000783" y="2976495"/>
            <a:ext cx="14908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4140330" y="2814485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4468917" y="2027319"/>
            <a:ext cx="296466" cy="169277"/>
            <a:chOff x="5109552" y="2074509"/>
            <a:chExt cx="365379" cy="169277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45079" y="2113447"/>
              <a:ext cx="31807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O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3156513" y="2359284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3249433" y="2978322"/>
            <a:ext cx="13144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388980" y="2816312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1921133" y="2357454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2014053" y="2976492"/>
            <a:ext cx="13625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1943317" y="2776382"/>
            <a:ext cx="26263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1953575" y="2693832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3195000" y="2662082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4207166" y="2203447"/>
            <a:ext cx="456945" cy="670243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7870889" y="4840194"/>
            <a:ext cx="839771" cy="654294"/>
            <a:chOff x="4723499" y="3282065"/>
            <a:chExt cx="839771" cy="1915409"/>
          </a:xfrm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7793016" y="4685374"/>
            <a:ext cx="296466" cy="169277"/>
            <a:chOff x="5109552" y="2074509"/>
            <a:chExt cx="365379" cy="169277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8540426" y="4685374"/>
            <a:ext cx="296466" cy="169277"/>
            <a:chOff x="5109552" y="2074509"/>
            <a:chExt cx="365379" cy="169277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6931492" y="3237607"/>
            <a:ext cx="679673" cy="6924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MAR can join either L Bus </a:t>
            </a:r>
            <a:br>
              <a:rPr lang="en-GB" sz="500" dirty="0"/>
            </a:br>
            <a:r>
              <a:rPr lang="en-GB" sz="500" dirty="0"/>
              <a:t>or R Bus or both or </a:t>
            </a:r>
            <a:br>
              <a:rPr lang="en-GB" sz="500" dirty="0"/>
            </a:br>
            <a:r>
              <a:rPr lang="en-GB" sz="500" dirty="0"/>
              <a:t>neither bus depending </a:t>
            </a:r>
          </a:p>
          <a:p>
            <a:r>
              <a:rPr lang="en-GB" sz="500" dirty="0"/>
              <a:t>on flexibility desired.</a:t>
            </a:r>
          </a:p>
          <a:p>
            <a:r>
              <a:rPr lang="en-GB" sz="500" dirty="0"/>
              <a:t>Here MAR is a GP </a:t>
            </a:r>
          </a:p>
          <a:p>
            <a:r>
              <a:rPr lang="en-GB" sz="500" dirty="0"/>
              <a:t>register on  both ALU </a:t>
            </a:r>
          </a:p>
          <a:p>
            <a:r>
              <a:rPr lang="en-GB" sz="500" dirty="0"/>
              <a:t>input busses  but </a:t>
            </a:r>
            <a:br>
              <a:rPr lang="en-GB" sz="500" dirty="0"/>
            </a:br>
            <a:r>
              <a:rPr lang="en-GB" sz="500" dirty="0"/>
              <a:t>has  additional </a:t>
            </a:r>
          </a:p>
          <a:p>
            <a:r>
              <a:rPr lang="en-GB" sz="500" dirty="0"/>
              <a:t>Address Bus function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6046970" y="3267085"/>
            <a:ext cx="727691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PC can join L Bus or R Bus  or neither bus depending on whether I want to permit PC  arithmetic in addition to its primary Address Bus function.</a:t>
            </a:r>
          </a:p>
          <a:p>
            <a:r>
              <a:rPr lang="en-GB" sz="500" dirty="0"/>
              <a:t>Here PC only outputs to</a:t>
            </a:r>
          </a:p>
          <a:p>
            <a:r>
              <a:rPr lang="en-GB" sz="500" dirty="0"/>
              <a:t>L Bus.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1364011" y="3356657"/>
            <a:ext cx="564257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Attach RAM /ROM to </a:t>
            </a:r>
          </a:p>
          <a:p>
            <a:r>
              <a:rPr lang="en-GB" sz="500" dirty="0"/>
              <a:t>R Bus so they can </a:t>
            </a:r>
          </a:p>
          <a:p>
            <a:r>
              <a:rPr lang="en-GB" sz="500" dirty="0"/>
              <a:t>participate in ALU </a:t>
            </a:r>
          </a:p>
          <a:p>
            <a:r>
              <a:rPr lang="en-GB" sz="500" dirty="0"/>
              <a:t>as other side from </a:t>
            </a:r>
          </a:p>
          <a:p>
            <a:r>
              <a:rPr lang="en-GB" sz="500" dirty="0"/>
              <a:t>the other registers </a:t>
            </a:r>
          </a:p>
          <a:p>
            <a:r>
              <a:rPr lang="en-GB" sz="5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027863" y="1368719"/>
            <a:ext cx="521281" cy="29164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0220183" y="2252120"/>
            <a:ext cx="10740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0088188" y="1591218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0088188" y="3963982"/>
            <a:ext cx="3526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0349921" y="2754676"/>
            <a:ext cx="161903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5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2452567" y="1595957"/>
            <a:ext cx="25808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L Bus</a:t>
            </a:r>
            <a:endParaRPr lang="en-GB" sz="12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1929933" y="3993669"/>
            <a:ext cx="26770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R Bus</a:t>
            </a:r>
            <a:endParaRPr lang="en-GB" sz="12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370051" y="715146"/>
            <a:ext cx="39754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Result Bus</a:t>
            </a:r>
            <a:endParaRPr lang="en-GB" sz="12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1880586" y="5182927"/>
            <a:ext cx="38792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Hi</a:t>
            </a:r>
            <a:endParaRPr lang="en-GB" sz="12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1880586" y="5520134"/>
            <a:ext cx="39433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Lo</a:t>
            </a:r>
            <a:endParaRPr lang="en-GB" sz="1200" b="1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>
            <a:off x="1092683" y="5367673"/>
            <a:ext cx="50334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(A/16)</a:t>
            </a:r>
            <a:endParaRPr lang="en-GB" sz="1200" b="1" dirty="0"/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86AF5FC-5D5E-42C2-A500-DD5BEE547940}"/>
              </a:ext>
            </a:extLst>
          </p:cNvPr>
          <p:cNvGrpSpPr/>
          <p:nvPr/>
        </p:nvGrpSpPr>
        <p:grpSpPr>
          <a:xfrm>
            <a:off x="2414450" y="2620192"/>
            <a:ext cx="746096" cy="184666"/>
            <a:chOff x="1631924" y="2455092"/>
            <a:chExt cx="180305" cy="184666"/>
          </a:xfrm>
        </p:grpSpPr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064929AE-D691-448F-B0E9-36B5EEB230B7}"/>
                </a:ext>
              </a:extLst>
            </p:cNvPr>
            <p:cNvSpPr/>
            <p:nvPr/>
          </p:nvSpPr>
          <p:spPr>
            <a:xfrm>
              <a:off x="1631924" y="2455092"/>
              <a:ext cx="180305" cy="184666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24490AB-54C2-41B7-B43D-E1AA32A2396F}"/>
                </a:ext>
              </a:extLst>
            </p:cNvPr>
            <p:cNvSpPr/>
            <p:nvPr/>
          </p:nvSpPr>
          <p:spPr>
            <a:xfrm>
              <a:off x="1701250" y="2511740"/>
              <a:ext cx="62265" cy="6155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400" dirty="0"/>
                <a:t>A/16</a:t>
              </a:r>
              <a:endParaRPr lang="en-GB" sz="1100" dirty="0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514919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5178618" y="2977729"/>
            <a:ext cx="24365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 err="1"/>
              <a:t>PCHITmp</a:t>
            </a:r>
            <a:endParaRPr lang="en-GB" sz="5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5381665" y="2482344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5171283" y="2395641"/>
            <a:ext cx="97784" cy="345476"/>
            <a:chOff x="5771883" y="2043597"/>
            <a:chExt cx="267163" cy="345476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67163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5479576" y="2442933"/>
            <a:ext cx="105164" cy="17298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4143187" y="2027355"/>
            <a:ext cx="296466" cy="169277"/>
            <a:chOff x="5109552" y="2074509"/>
            <a:chExt cx="365379" cy="169277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60729" y="2113447"/>
              <a:ext cx="28646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I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371564" y="2020625"/>
            <a:ext cx="296466" cy="169277"/>
            <a:chOff x="5109552" y="2074509"/>
            <a:chExt cx="365379" cy="169277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113447"/>
              <a:ext cx="30424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I </a:t>
              </a:r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485581" y="2191259"/>
            <a:ext cx="83526" cy="65815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4260045" y="2196039"/>
            <a:ext cx="83526" cy="65815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3905925" y="3257325"/>
            <a:ext cx="985383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Buffer isolation needed to prevent writes and reads from  UART on one bus leaking over to the other bus.</a:t>
            </a:r>
            <a:br>
              <a:rPr lang="en-GB" sz="500" dirty="0"/>
            </a:br>
            <a:r>
              <a:rPr lang="en-GB" sz="500" dirty="0"/>
              <a:t> </a:t>
            </a:r>
          </a:p>
          <a:p>
            <a:r>
              <a:rPr lang="en-GB" sz="500" dirty="0"/>
              <a:t>Buffer I _oe = wr</a:t>
            </a:r>
            <a:br>
              <a:rPr lang="en-GB" sz="500" dirty="0"/>
            </a:br>
            <a:r>
              <a:rPr lang="en-GB" sz="500" dirty="0"/>
              <a:t>Buffer O  _oe = _rd</a:t>
            </a:r>
            <a:br>
              <a:rPr lang="en-GB" sz="500" dirty="0"/>
            </a:br>
            <a:br>
              <a:rPr lang="en-GB" sz="500" dirty="0"/>
            </a:br>
            <a:r>
              <a:rPr lang="en-GB" sz="500" dirty="0"/>
              <a:t>(wr is +</a:t>
            </a:r>
            <a:r>
              <a:rPr lang="en-GB" sz="500" dirty="0" err="1"/>
              <a:t>ve</a:t>
            </a:r>
            <a:r>
              <a:rPr lang="en-GB" sz="500" dirty="0"/>
              <a:t> edge latch)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2525212" y="1705874"/>
            <a:ext cx="957068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RAM isolation from result bus to avoid read  / write or RAM leaking between Result Bus and R Bus.</a:t>
            </a:r>
          </a:p>
          <a:p>
            <a:endParaRPr lang="en-GB" sz="500" dirty="0"/>
          </a:p>
          <a:p>
            <a:r>
              <a:rPr lang="en-GB" sz="500" dirty="0"/>
              <a:t>Buffer I _oe = _wr</a:t>
            </a:r>
          </a:p>
          <a:p>
            <a:r>
              <a:rPr lang="en-GB" sz="500" dirty="0"/>
              <a:t>Buffer O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924409" y="3234354"/>
            <a:ext cx="631583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Register file is a general </a:t>
            </a:r>
          </a:p>
          <a:p>
            <a:r>
              <a:rPr lang="en-GB" sz="500" dirty="0"/>
              <a:t>purpose register set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6517000" y="2395462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5767701" y="2395463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1146769" y="2698596"/>
            <a:ext cx="65419" cy="835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2522989" y="4862437"/>
            <a:ext cx="92361" cy="332359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2921407" y="4855780"/>
            <a:ext cx="92361" cy="65429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2445116" y="4707617"/>
            <a:ext cx="296466" cy="169277"/>
            <a:chOff x="5109552" y="2074509"/>
            <a:chExt cx="365379" cy="169277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2841188" y="4710879"/>
            <a:ext cx="296466" cy="169277"/>
            <a:chOff x="5109552" y="2074509"/>
            <a:chExt cx="365379" cy="169277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2190251" y="3555363"/>
            <a:ext cx="296466" cy="169277"/>
            <a:chOff x="5109552" y="2074509"/>
            <a:chExt cx="365379" cy="169277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34643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2296347" y="3729429"/>
            <a:ext cx="86122" cy="23886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2217563" y="2782179"/>
            <a:ext cx="172302" cy="75872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2123198" y="3401951"/>
            <a:ext cx="179938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3010047" y="4531060"/>
            <a:ext cx="179938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2340672" y="4517995"/>
            <a:ext cx="223606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AA925DAC-24DB-42B5-991D-494DD657D01C}"/>
              </a:ext>
            </a:extLst>
          </p:cNvPr>
          <p:cNvSpPr/>
          <p:nvPr/>
        </p:nvSpPr>
        <p:spPr>
          <a:xfrm>
            <a:off x="3125392" y="4207542"/>
            <a:ext cx="45719" cy="60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C3602306-716D-4F74-894E-FCC227E448ED}"/>
              </a:ext>
            </a:extLst>
          </p:cNvPr>
          <p:cNvSpPr/>
          <p:nvPr/>
        </p:nvSpPr>
        <p:spPr>
          <a:xfrm>
            <a:off x="2355452" y="3220108"/>
            <a:ext cx="54179" cy="4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1941708" y="2586916"/>
            <a:ext cx="26263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/>
              <a:t>D[23:16]</a:t>
            </a:r>
          </a:p>
        </p:txBody>
      </p:sp>
      <p:sp>
        <p:nvSpPr>
          <p:cNvPr id="313" name="Arrow: Bent-Up 312">
            <a:extLst>
              <a:ext uri="{FF2B5EF4-FFF2-40B4-BE49-F238E27FC236}">
                <a16:creationId xmlns:a16="http://schemas.microsoft.com/office/drawing/2014/main" id="{8D118E03-DB2B-4557-90CB-D79FFF97EB8D}"/>
              </a:ext>
            </a:extLst>
          </p:cNvPr>
          <p:cNvSpPr/>
          <p:nvPr/>
        </p:nvSpPr>
        <p:spPr>
          <a:xfrm rot="10800000" flipH="1" flipV="1">
            <a:off x="2218240" y="2368690"/>
            <a:ext cx="154140" cy="29740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2280472" y="2291420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3957744" y="2390174"/>
            <a:ext cx="112210" cy="3847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</a:t>
            </a:r>
            <a:r>
              <a:rPr lang="en-GB" sz="500" dirty="0" err="1"/>
              <a:t>txe</a:t>
            </a:r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rxf</a:t>
            </a:r>
            <a:endParaRPr lang="en-GB" sz="500" dirty="0"/>
          </a:p>
          <a:p>
            <a:endParaRPr lang="en-GB" sz="500" dirty="0"/>
          </a:p>
          <a:p>
            <a:r>
              <a:rPr lang="en-GB" sz="500" dirty="0"/>
              <a:t>wr</a:t>
            </a:r>
          </a:p>
          <a:p>
            <a:r>
              <a:rPr lang="en-GB" sz="500" dirty="0"/>
              <a:t>_rd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3193697" y="2396234"/>
            <a:ext cx="10099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_wr</a:t>
            </a:r>
          </a:p>
          <a:p>
            <a:r>
              <a:rPr lang="en-GB" sz="500" dirty="0"/>
              <a:t>_oe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3732289" y="2177279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19" name="Arrow: Bent-Up 318">
            <a:extLst>
              <a:ext uri="{FF2B5EF4-FFF2-40B4-BE49-F238E27FC236}">
                <a16:creationId xmlns:a16="http://schemas.microsoft.com/office/drawing/2014/main" id="{BC2990DB-7D35-4834-8C16-B92D78DF7913}"/>
              </a:ext>
            </a:extLst>
          </p:cNvPr>
          <p:cNvSpPr/>
          <p:nvPr/>
        </p:nvSpPr>
        <p:spPr>
          <a:xfrm rot="10800000" flipH="1" flipV="1">
            <a:off x="11309056" y="3506556"/>
            <a:ext cx="140703" cy="223882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CB7106D8-4442-483F-A9E1-DFFB28C87831}"/>
              </a:ext>
            </a:extLst>
          </p:cNvPr>
          <p:cNvSpPr/>
          <p:nvPr/>
        </p:nvSpPr>
        <p:spPr>
          <a:xfrm>
            <a:off x="11385937" y="3401951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1A981B5-B04F-4C69-83B8-3425073B398A}"/>
              </a:ext>
            </a:extLst>
          </p:cNvPr>
          <p:cNvSpPr/>
          <p:nvPr/>
        </p:nvSpPr>
        <p:spPr>
          <a:xfrm>
            <a:off x="11012289" y="3344725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8D565DEA-D500-4EAB-B9F7-04E95A7831B3}"/>
              </a:ext>
            </a:extLst>
          </p:cNvPr>
          <p:cNvSpPr txBox="1"/>
          <p:nvPr/>
        </p:nvSpPr>
        <p:spPr>
          <a:xfrm>
            <a:off x="11084933" y="3974038"/>
            <a:ext cx="16511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500" b="1" dirty="0"/>
            </a:br>
            <a:r>
              <a:rPr lang="en-GB" sz="500" b="1" dirty="0"/>
              <a:t>FLAGS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0444802" y="3397451"/>
            <a:ext cx="88166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500" dirty="0"/>
              <a:t>C</a:t>
            </a:r>
          </a:p>
          <a:p>
            <a:pPr algn="r"/>
            <a:r>
              <a:rPr lang="en-GB" sz="500" dirty="0"/>
              <a:t>Z</a:t>
            </a:r>
          </a:p>
          <a:p>
            <a:pPr algn="r"/>
            <a:r>
              <a:rPr lang="en-GB" sz="500" dirty="0"/>
              <a:t>O</a:t>
            </a:r>
          </a:p>
          <a:p>
            <a:pPr algn="r"/>
            <a:r>
              <a:rPr lang="en-GB" sz="500" dirty="0"/>
              <a:t>GT</a:t>
            </a:r>
          </a:p>
          <a:p>
            <a:pPr algn="r"/>
            <a:r>
              <a:rPr lang="en-GB" sz="500" dirty="0"/>
              <a:t>LT</a:t>
            </a:r>
          </a:p>
          <a:p>
            <a:pPr algn="r"/>
            <a:r>
              <a:rPr lang="en-GB" sz="500" dirty="0"/>
              <a:t>EQ</a:t>
            </a:r>
          </a:p>
          <a:p>
            <a:pPr algn="r"/>
            <a:r>
              <a:rPr lang="en-GB" sz="500" dirty="0"/>
              <a:t>NE </a:t>
            </a:r>
          </a:p>
        </p:txBody>
      </p:sp>
      <p:sp>
        <p:nvSpPr>
          <p:cNvPr id="326" name="Arrow: Down 325">
            <a:extLst>
              <a:ext uri="{FF2B5EF4-FFF2-40B4-BE49-F238E27FC236}">
                <a16:creationId xmlns:a16="http://schemas.microsoft.com/office/drawing/2014/main" id="{A790E67E-C53F-4F55-9825-DE4B92F079BF}"/>
              </a:ext>
            </a:extLst>
          </p:cNvPr>
          <p:cNvSpPr/>
          <p:nvPr/>
        </p:nvSpPr>
        <p:spPr>
          <a:xfrm rot="5400000" flipV="1">
            <a:off x="10727549" y="3491275"/>
            <a:ext cx="88594" cy="44853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B235557C-B5EF-4D77-92B7-EA2A160B7EAB}"/>
              </a:ext>
            </a:extLst>
          </p:cNvPr>
          <p:cNvSpPr txBox="1"/>
          <p:nvPr/>
        </p:nvSpPr>
        <p:spPr>
          <a:xfrm>
            <a:off x="11174939" y="3378116"/>
            <a:ext cx="75405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500" dirty="0"/>
          </a:p>
          <a:p>
            <a:pPr algn="r"/>
            <a:r>
              <a:rPr lang="en-GB" sz="500" dirty="0"/>
              <a:t>C</a:t>
            </a:r>
          </a:p>
          <a:p>
            <a:pPr algn="r"/>
            <a:r>
              <a:rPr lang="en-GB" sz="500" dirty="0"/>
              <a:t>Z</a:t>
            </a:r>
          </a:p>
          <a:p>
            <a:pPr algn="r"/>
            <a:r>
              <a:rPr lang="en-GB" sz="500" dirty="0"/>
              <a:t>O</a:t>
            </a:r>
          </a:p>
          <a:p>
            <a:pPr algn="r"/>
            <a:r>
              <a:rPr lang="en-GB" sz="500" dirty="0"/>
              <a:t>GT</a:t>
            </a:r>
          </a:p>
          <a:p>
            <a:pPr algn="r"/>
            <a:r>
              <a:rPr lang="en-GB" sz="500" dirty="0"/>
              <a:t>LT</a:t>
            </a:r>
          </a:p>
          <a:p>
            <a:pPr algn="r"/>
            <a:r>
              <a:rPr lang="en-GB" sz="500" dirty="0"/>
              <a:t>EQ</a:t>
            </a:r>
          </a:p>
          <a:p>
            <a:pPr algn="r"/>
            <a:r>
              <a:rPr lang="en-GB" sz="500" dirty="0"/>
              <a:t>NE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4D7F39BF-3898-4714-8C01-F76912849A41}"/>
              </a:ext>
            </a:extLst>
          </p:cNvPr>
          <p:cNvSpPr txBox="1"/>
          <p:nvPr/>
        </p:nvSpPr>
        <p:spPr>
          <a:xfrm>
            <a:off x="11049903" y="3394216"/>
            <a:ext cx="6732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CP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79EC0B-F730-4002-BD87-117A8B050BDC}"/>
              </a:ext>
            </a:extLst>
          </p:cNvPr>
          <p:cNvSpPr/>
          <p:nvPr/>
        </p:nvSpPr>
        <p:spPr>
          <a:xfrm>
            <a:off x="2406483" y="2678516"/>
            <a:ext cx="45719" cy="7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25505B-6ECB-413F-8940-79B8DF9EF5F8}"/>
              </a:ext>
            </a:extLst>
          </p:cNvPr>
          <p:cNvCxnSpPr/>
          <p:nvPr/>
        </p:nvCxnSpPr>
        <p:spPr>
          <a:xfrm>
            <a:off x="2477453" y="2628094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6F2CA77D-024A-4EC2-8AB9-93C1EA97C56C}"/>
              </a:ext>
            </a:extLst>
          </p:cNvPr>
          <p:cNvCxnSpPr/>
          <p:nvPr/>
        </p:nvCxnSpPr>
        <p:spPr>
          <a:xfrm>
            <a:off x="2497455" y="2622371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153DAF60-F916-4074-8F6B-14C8AF654617}"/>
              </a:ext>
            </a:extLst>
          </p:cNvPr>
          <p:cNvCxnSpPr/>
          <p:nvPr/>
        </p:nvCxnSpPr>
        <p:spPr>
          <a:xfrm>
            <a:off x="2521270" y="2641404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14A7025-6944-4476-8827-0E31F424D954}"/>
              </a:ext>
            </a:extLst>
          </p:cNvPr>
          <p:cNvSpPr/>
          <p:nvPr/>
        </p:nvSpPr>
        <p:spPr>
          <a:xfrm>
            <a:off x="1441479" y="2702240"/>
            <a:ext cx="257650" cy="61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400" dirty="0"/>
              <a:t>A/16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194042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41138" y="3831307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78551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929189" y="3888443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900640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98544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50459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49774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50947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49774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52284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911740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98572" y="2384033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519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291432" y="4088780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25186" y="3273861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58449" y="3020568"/>
            <a:ext cx="1793896" cy="1358745"/>
          </a:xfrm>
          <a:prstGeom prst="bentConnector3">
            <a:avLst>
              <a:gd name="adj1" fmla="val 16838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 &lt;&lt; unless mux ROM/RAM into the </a:t>
            </a:r>
            <a:r>
              <a:rPr lang="en-GB" sz="1000" dirty="0" err="1"/>
              <a:t>alu</a:t>
            </a:r>
            <a:r>
              <a:rPr lang="en-GB" sz="1000" dirty="0"/>
              <a:t> </a:t>
            </a:r>
            <a:r>
              <a:rPr lang="en-GB" sz="1000" dirty="0" err="1"/>
              <a:t>inputsnote</a:t>
            </a:r>
            <a:endParaRPr lang="en-GB" sz="1000" dirty="0"/>
          </a:p>
          <a:p>
            <a:endParaRPr lang="en-GB" sz="1000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515620" y="2802992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9141452" y="2792126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878524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PCLO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PCHi</a:t>
            </a:r>
            <a:r>
              <a:rPr lang="en-GB" sz="800" dirty="0"/>
              <a:t>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PCHITmp</a:t>
            </a:r>
            <a:r>
              <a:rPr lang="en-GB" sz="800" dirty="0"/>
              <a:t>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66662" y="3438849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39086" y="3492731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97463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174476" y="130166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99617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 REG Y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19125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810458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(4)REG X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20286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X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Y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5980CAF-BF62-4FA1-8C20-3C2D329915B4}"/>
              </a:ext>
            </a:extLst>
          </p:cNvPr>
          <p:cNvSpPr txBox="1"/>
          <p:nvPr/>
        </p:nvSpPr>
        <p:spPr>
          <a:xfrm flipH="1">
            <a:off x="925113" y="913280"/>
            <a:ext cx="3002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JMP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PCHI _TMP = ROMOUT = 12</a:t>
            </a:r>
          </a:p>
          <a:p>
            <a:r>
              <a:rPr lang="en-GB" sz="600" dirty="0" err="1"/>
              <a:t>JMPin</a:t>
            </a:r>
            <a:r>
              <a:rPr lang="en-GB" sz="600" dirty="0"/>
              <a:t>=En     PCLO = ROMOUT = 34  PCHI=PCHI_TMP=12</a:t>
            </a:r>
          </a:p>
          <a:p>
            <a:endParaRPr lang="en-GB" sz="600" dirty="0"/>
          </a:p>
          <a:p>
            <a:r>
              <a:rPr lang="en-GB" sz="600" dirty="0"/>
              <a:t>JCS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       PCHI _TMP =BUS =  12</a:t>
            </a:r>
          </a:p>
          <a:p>
            <a:r>
              <a:rPr lang="en-GB" sz="600" dirty="0"/>
              <a:t>IF-CS </a:t>
            </a:r>
            <a:r>
              <a:rPr lang="en-GB" sz="600" dirty="0" err="1"/>
              <a:t>JMPin</a:t>
            </a:r>
            <a:r>
              <a:rPr lang="en-GB" sz="600" dirty="0"/>
              <a:t>=En   PCLO = BUS = 34  PCHI=PCHI_TMP=12</a:t>
            </a:r>
          </a:p>
          <a:p>
            <a:endParaRPr lang="en-GB" sz="600" dirty="0"/>
          </a:p>
          <a:p>
            <a:r>
              <a:rPr lang="en-GB" sz="600" dirty="0"/>
              <a:t>ROM Three x AT28C256-15PU = 96k ROM addressed as 15 bits</a:t>
            </a:r>
          </a:p>
          <a:p>
            <a:endParaRPr lang="en-GB" sz="600" dirty="0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9167800" y="2358588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987022" y="2833766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8398605" y="3155457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8005750" y="2370018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9B915F3-924D-4FDD-B27F-1F898909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62377" y="2343541"/>
            <a:ext cx="721519" cy="258939"/>
          </a:xfrm>
          <a:prstGeom prst="bentConnector3">
            <a:avLst>
              <a:gd name="adj1" fmla="val 3003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A3CB3E90-1BDA-431A-8609-B655A71EE7F9}"/>
              </a:ext>
            </a:extLst>
          </p:cNvPr>
          <p:cNvSpPr txBox="1"/>
          <p:nvPr/>
        </p:nvSpPr>
        <p:spPr>
          <a:xfrm>
            <a:off x="7616153" y="1966623"/>
            <a:ext cx="4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34678" y="3167419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9790072" y="2731035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8124614" y="2810612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489725" y="1900018"/>
            <a:ext cx="1250678" cy="609868"/>
          </a:xfrm>
          <a:prstGeom prst="bentConnector3">
            <a:avLst>
              <a:gd name="adj1" fmla="val 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8230540" y="2377638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695898" y="2301711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583036" y="2926720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</p:cNvCxnSpPr>
          <p:nvPr/>
        </p:nvCxnSpPr>
        <p:spPr>
          <a:xfrm flipV="1">
            <a:off x="2465018" y="4223103"/>
            <a:ext cx="358387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726756" y="4097304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36480B-20EE-4A8B-A823-F64D53E6A95C}"/>
              </a:ext>
            </a:extLst>
          </p:cNvPr>
          <p:cNvSpPr/>
          <p:nvPr/>
        </p:nvSpPr>
        <p:spPr>
          <a:xfrm>
            <a:off x="48111" y="2785572"/>
            <a:ext cx="84670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Each PC =</a:t>
            </a:r>
          </a:p>
          <a:p>
            <a:r>
              <a:rPr lang="en-GB" sz="1000" dirty="0"/>
              <a:t>2x74HC163</a:t>
            </a:r>
          </a:p>
          <a:p>
            <a:endParaRPr lang="en-GB" sz="1000" dirty="0"/>
          </a:p>
          <a:p>
            <a:r>
              <a:rPr lang="en-GB" sz="1000" dirty="0"/>
              <a:t>Vs </a:t>
            </a:r>
          </a:p>
          <a:p>
            <a:endParaRPr lang="en-GB" sz="1000" dirty="0"/>
          </a:p>
          <a:p>
            <a:r>
              <a:rPr lang="en-GB" sz="1000" dirty="0"/>
              <a:t>2x74HCT193</a:t>
            </a:r>
          </a:p>
          <a:p>
            <a:r>
              <a:rPr lang="en-GB" sz="1000" dirty="0"/>
              <a:t>??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2E55C9C-32B1-4FF1-BF79-5E0F58840053}"/>
              </a:ext>
            </a:extLst>
          </p:cNvPr>
          <p:cNvCxnSpPr>
            <a:cxnSpLocks/>
          </p:cNvCxnSpPr>
          <p:nvPr/>
        </p:nvCxnSpPr>
        <p:spPr>
          <a:xfrm>
            <a:off x="1138985" y="3108287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D122FFD7-4C58-4DA9-8EAA-D3A5CD22BDCE}"/>
              </a:ext>
            </a:extLst>
          </p:cNvPr>
          <p:cNvSpPr txBox="1"/>
          <p:nvPr/>
        </p:nvSpPr>
        <p:spPr>
          <a:xfrm>
            <a:off x="1053165" y="2895874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Reset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0BAD3AB-B6C7-4E52-AC70-49D8464E515F}"/>
              </a:ext>
            </a:extLst>
          </p:cNvPr>
          <p:cNvCxnSpPr>
            <a:cxnSpLocks/>
          </p:cNvCxnSpPr>
          <p:nvPr/>
        </p:nvCxnSpPr>
        <p:spPr>
          <a:xfrm flipH="1">
            <a:off x="2615034" y="312418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E6C26008-E6CF-410F-A8B5-1CF74C32FF59}"/>
              </a:ext>
            </a:extLst>
          </p:cNvPr>
          <p:cNvSpPr txBox="1"/>
          <p:nvPr/>
        </p:nvSpPr>
        <p:spPr>
          <a:xfrm flipH="1">
            <a:off x="2573124" y="2911776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37DE80-14CE-4AEF-AD87-DF4FE1642FA0}"/>
              </a:ext>
            </a:extLst>
          </p:cNvPr>
          <p:cNvSpPr/>
          <p:nvPr/>
        </p:nvSpPr>
        <p:spPr>
          <a:xfrm>
            <a:off x="3450150" y="1038924"/>
            <a:ext cx="17491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SN74HCT74N</a:t>
            </a:r>
          </a:p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Needed for MR</a:t>
            </a:r>
          </a:p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circuit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2708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493167" y="1140023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792942" y="3377041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881610" y="5975143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608197" y="3443742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2914411" y="4177719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740944" y="5279487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824075" y="3405122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234835" y="3405122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88507" y="3863846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387597" y="3863846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819951" y="4475036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822124" y="5477016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177675" y="4933760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362816" y="5706378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292504" y="5685760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571236" y="6206842"/>
            <a:ext cx="10505858" cy="1597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184074" y="5935740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581051" y="3633218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644662" y="2268550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844682" y="2234019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865551" y="255034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108714" y="232626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373886" y="2533547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443917" y="1140760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805162" y="3736645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448381" y="373664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291656" y="222923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35334" y="2194700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512545" y="251103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010738" y="233753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003889" y="206867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015623" y="2567634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003889" y="2298781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028993" y="635495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457412" y="55356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591886" y="580285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714713" y="5315996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437106" y="57280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04406" y="547936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0979214" y="5657853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714713" y="5998440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385588" y="4853679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591886" y="512885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  <a:endCxn id="125" idx="2"/>
          </p:cNvCxnSpPr>
          <p:nvPr/>
        </p:nvCxnSpPr>
        <p:spPr>
          <a:xfrm flipH="1" flipV="1">
            <a:off x="8635372" y="2726474"/>
            <a:ext cx="19368" cy="34704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771406" y="5450579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85" idx="2"/>
            <a:endCxn id="178" idx="1"/>
          </p:cNvCxnSpPr>
          <p:nvPr/>
        </p:nvCxnSpPr>
        <p:spPr>
          <a:xfrm>
            <a:off x="1988378" y="2765792"/>
            <a:ext cx="1783028" cy="2914149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494008" y="4398325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02116" y="3977477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694495" y="454541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471771" y="4814813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770108" y="4168963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521282" y="5027114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2997030" y="4979222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194976" y="5682224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28730" y="486730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257420" y="4411962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938356" y="6407226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806943" y="64072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-1284145" y="2638102"/>
            <a:ext cx="5734599" cy="1402844"/>
          </a:xfrm>
          <a:prstGeom prst="bentConnector3">
            <a:avLst>
              <a:gd name="adj1" fmla="val 103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9259" y="1794363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2" idx="3"/>
          </p:cNvCxnSpPr>
          <p:nvPr/>
        </p:nvCxnSpPr>
        <p:spPr>
          <a:xfrm rot="16200000" flipV="1">
            <a:off x="5605380" y="4708071"/>
            <a:ext cx="2425848" cy="551837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04803" y="673139"/>
            <a:ext cx="866518" cy="570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825251" y="6425823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015108" y="6449169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506005" y="6403089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421388" y="5077525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348235" y="5165059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01646" y="5679083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021765" y="1109249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8647597" y="1098383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384669" y="737364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005362" y="118066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116255" y="114441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1977035" y="137301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005524" y="511968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161749" y="47222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1977197" y="70431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699272" y="244749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262208" y="970430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048316" y="1277575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962496" y="1065162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524364" y="128190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482454" y="1069496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505314" y="74088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471023" y="528476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870206" y="1841561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5232" y="1798989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480779" y="1806500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9966038" y="5430462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03471" y="590120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9920033" y="5708825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0981666" y="5859501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104409" y="5656398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132058" y="4627687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4960176" y="3589618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 REG Y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157331" y="3784699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4961507" y="3403902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(4)REG X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165585" y="3622139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520106" y="3801808"/>
            <a:ext cx="3530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in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867403" y="444272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Y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210303" y="444653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X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507924" y="4265369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4961507" y="416427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8673945" y="664845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7904750" y="1461714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7511895" y="676275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8940823" y="1473676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10092117" y="1065333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7630759" y="1116869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184732" y="395137"/>
            <a:ext cx="900670" cy="582152"/>
          </a:xfrm>
          <a:prstGeom prst="bentConnector3">
            <a:avLst>
              <a:gd name="adj1" fmla="val 287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7736685" y="683895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920033" y="49855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089181" y="1232977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  <a:stCxn id="245" idx="3"/>
            <a:endCxn id="290" idx="0"/>
          </p:cNvCxnSpPr>
          <p:nvPr/>
        </p:nvCxnSpPr>
        <p:spPr>
          <a:xfrm flipV="1">
            <a:off x="2406467" y="1140023"/>
            <a:ext cx="5352280" cy="1327703"/>
          </a:xfrm>
          <a:prstGeom prst="bentConnector4">
            <a:avLst>
              <a:gd name="adj1" fmla="val 22577"/>
              <a:gd name="adj2" fmla="val 117218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474871" y="2612589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LOW8</a:t>
            </a:r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AC7652D-820E-4D31-823B-A558E64E6832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15532" y="2759942"/>
            <a:ext cx="5963311" cy="928889"/>
          </a:xfrm>
          <a:prstGeom prst="bentConnector3">
            <a:avLst>
              <a:gd name="adj1" fmla="val 9968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75332FD-AA2A-4887-AE47-D68214E51339}"/>
              </a:ext>
            </a:extLst>
          </p:cNvPr>
          <p:cNvSpPr/>
          <p:nvPr/>
        </p:nvSpPr>
        <p:spPr>
          <a:xfrm>
            <a:off x="9250932" y="1031276"/>
            <a:ext cx="375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err="1"/>
              <a:t>Ov</a:t>
            </a:r>
            <a:endParaRPr lang="en-GB" sz="1000" dirty="0"/>
          </a:p>
          <a:p>
            <a:r>
              <a:rPr lang="en-GB" sz="1000" dirty="0"/>
              <a:t>Pull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491DD63-8778-48A5-A0B1-2D7BB669ADC8}"/>
              </a:ext>
            </a:extLst>
          </p:cNvPr>
          <p:cNvSpPr/>
          <p:nvPr/>
        </p:nvSpPr>
        <p:spPr>
          <a:xfrm>
            <a:off x="8305495" y="3075221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2B39AE3D-2EF4-45B6-87F8-F2952B0793D3}"/>
              </a:ext>
            </a:extLst>
          </p:cNvPr>
          <p:cNvCxnSpPr>
            <a:cxnSpLocks/>
          </p:cNvCxnSpPr>
          <p:nvPr/>
        </p:nvCxnSpPr>
        <p:spPr>
          <a:xfrm rot="5400000">
            <a:off x="6972616" y="1742369"/>
            <a:ext cx="678648" cy="2646865"/>
          </a:xfrm>
          <a:prstGeom prst="bentConnector3">
            <a:avLst>
              <a:gd name="adj1" fmla="val 28395"/>
            </a:avLst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683FA712-4681-41B7-A6D4-D208A5302FD7}"/>
              </a:ext>
            </a:extLst>
          </p:cNvPr>
          <p:cNvSpPr txBox="1"/>
          <p:nvPr/>
        </p:nvSpPr>
        <p:spPr>
          <a:xfrm>
            <a:off x="8236206" y="233205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0F3C0DD4-B1DF-4C24-B738-36B3FC8946EB}"/>
              </a:ext>
            </a:extLst>
          </p:cNvPr>
          <p:cNvSpPr/>
          <p:nvPr/>
        </p:nvSpPr>
        <p:spPr>
          <a:xfrm>
            <a:off x="4822966" y="268736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243" name="Connector: Elbow 242">
            <a:extLst>
              <a:ext uri="{FF2B5EF4-FFF2-40B4-BE49-F238E27FC236}">
                <a16:creationId xmlns:a16="http://schemas.microsoft.com/office/drawing/2014/main" id="{CCEC2CA5-453D-4072-A72F-62AFD710F20B}"/>
              </a:ext>
            </a:extLst>
          </p:cNvPr>
          <p:cNvCxnSpPr>
            <a:cxnSpLocks/>
            <a:stCxn id="245" idx="3"/>
            <a:endCxn id="242" idx="1"/>
          </p:cNvCxnSpPr>
          <p:nvPr/>
        </p:nvCxnSpPr>
        <p:spPr>
          <a:xfrm>
            <a:off x="2406467" y="2467726"/>
            <a:ext cx="2416499" cy="449004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10049599-0D88-4CCF-B0F3-60F1B028559A}"/>
              </a:ext>
            </a:extLst>
          </p:cNvPr>
          <p:cNvCxnSpPr>
            <a:cxnSpLocks/>
            <a:stCxn id="242" idx="3"/>
            <a:endCxn id="11" idx="0"/>
          </p:cNvCxnSpPr>
          <p:nvPr/>
        </p:nvCxnSpPr>
        <p:spPr>
          <a:xfrm>
            <a:off x="5546866" y="2916730"/>
            <a:ext cx="441641" cy="488392"/>
          </a:xfrm>
          <a:prstGeom prst="bentConnector2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7E071C74-9819-475A-9277-25EB96ACA719}"/>
              </a:ext>
            </a:extLst>
          </p:cNvPr>
          <p:cNvSpPr txBox="1"/>
          <p:nvPr/>
        </p:nvSpPr>
        <p:spPr>
          <a:xfrm>
            <a:off x="2160813" y="236000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663353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5050342" y="2039774"/>
            <a:ext cx="822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W </a:t>
            </a:r>
            <a:r>
              <a:rPr lang="en-GB" sz="800" dirty="0" err="1"/>
              <a:t>addr</a:t>
            </a:r>
            <a:endParaRPr lang="en-GB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>
            <a:cxnSpLocks/>
          </p:cNvCxnSpPr>
          <p:nvPr/>
        </p:nvCxnSpPr>
        <p:spPr>
          <a:xfrm>
            <a:off x="5291579" y="2234855"/>
            <a:ext cx="58248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41138" y="3831307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78551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929189" y="3888443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900640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98544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50459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49774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50947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49774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52284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911740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98572" y="2384033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519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291432" y="4088780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25186" y="3273861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58449" y="3020568"/>
            <a:ext cx="1793896" cy="1358745"/>
          </a:xfrm>
          <a:prstGeom prst="bentConnector3">
            <a:avLst>
              <a:gd name="adj1" fmla="val 16838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 &lt;&lt; unless mux ROM/RAM into the </a:t>
            </a:r>
            <a:r>
              <a:rPr lang="en-GB" sz="1000" dirty="0" err="1"/>
              <a:t>alu</a:t>
            </a:r>
            <a:r>
              <a:rPr lang="en-GB" sz="1000" dirty="0"/>
              <a:t> </a:t>
            </a:r>
            <a:r>
              <a:rPr lang="en-GB" sz="1000" dirty="0" err="1"/>
              <a:t>inputsnote</a:t>
            </a:r>
            <a:endParaRPr lang="en-GB" sz="1000" dirty="0"/>
          </a:p>
          <a:p>
            <a:endParaRPr lang="en-GB" sz="1000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515620" y="2802992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9141452" y="2792126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878524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66662" y="3438849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39086" y="3492731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97463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174476" y="130166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82641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R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0214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663854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(2)REG L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185893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L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5980CAF-BF62-4FA1-8C20-3C2D329915B4}"/>
              </a:ext>
            </a:extLst>
          </p:cNvPr>
          <p:cNvSpPr txBox="1"/>
          <p:nvPr/>
        </p:nvSpPr>
        <p:spPr>
          <a:xfrm flipH="1">
            <a:off x="925113" y="913280"/>
            <a:ext cx="3002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JMP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PCHI _TMP = ROMOUT = 12</a:t>
            </a:r>
          </a:p>
          <a:p>
            <a:r>
              <a:rPr lang="en-GB" sz="600" dirty="0" err="1"/>
              <a:t>JMPin</a:t>
            </a:r>
            <a:r>
              <a:rPr lang="en-GB" sz="600" dirty="0"/>
              <a:t>=En     PCLO = ROMOUT = 34  PCHI=PCHI_TMP=12</a:t>
            </a:r>
          </a:p>
          <a:p>
            <a:endParaRPr lang="en-GB" sz="600" dirty="0"/>
          </a:p>
          <a:p>
            <a:r>
              <a:rPr lang="en-GB" sz="600" dirty="0"/>
              <a:t>JCS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       PCHI _TMP =BUS =  12</a:t>
            </a:r>
          </a:p>
          <a:p>
            <a:r>
              <a:rPr lang="en-GB" sz="600" dirty="0"/>
              <a:t>IF-CS </a:t>
            </a:r>
            <a:r>
              <a:rPr lang="en-GB" sz="600" dirty="0" err="1"/>
              <a:t>JMPin</a:t>
            </a:r>
            <a:r>
              <a:rPr lang="en-GB" sz="600" dirty="0"/>
              <a:t>=En   PCLO = BUS = 34  PCHI=PCHI_TMP=12</a:t>
            </a:r>
          </a:p>
          <a:p>
            <a:endParaRPr lang="en-GB" sz="600" dirty="0"/>
          </a:p>
          <a:p>
            <a:r>
              <a:rPr lang="en-GB" sz="600" dirty="0"/>
              <a:t>ROM Three x AT28C256-15PU = 96k ROM addressed as 15 bits</a:t>
            </a:r>
          </a:p>
          <a:p>
            <a:endParaRPr lang="en-GB" sz="600" dirty="0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9167800" y="2358588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987022" y="2833766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8398605" y="3155457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8005750" y="2370018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9B915F3-924D-4FDD-B27F-1F898909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62377" y="2343541"/>
            <a:ext cx="721519" cy="258939"/>
          </a:xfrm>
          <a:prstGeom prst="bentConnector3">
            <a:avLst>
              <a:gd name="adj1" fmla="val 3003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A3CB3E90-1BDA-431A-8609-B655A71EE7F9}"/>
              </a:ext>
            </a:extLst>
          </p:cNvPr>
          <p:cNvSpPr txBox="1"/>
          <p:nvPr/>
        </p:nvSpPr>
        <p:spPr>
          <a:xfrm>
            <a:off x="7616153" y="1966623"/>
            <a:ext cx="4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34678" y="3167419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9790072" y="2731035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8124614" y="2810612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489725" y="1900018"/>
            <a:ext cx="1250678" cy="609868"/>
          </a:xfrm>
          <a:prstGeom prst="bentConnector3">
            <a:avLst>
              <a:gd name="adj1" fmla="val 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8230540" y="2377638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695898" y="2301711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583036" y="2926720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</p:cNvCxnSpPr>
          <p:nvPr/>
        </p:nvCxnSpPr>
        <p:spPr>
          <a:xfrm flipV="1">
            <a:off x="2465018" y="4223103"/>
            <a:ext cx="358387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726756" y="4097304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28113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627279" y="3347784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034243"/>
            <a:ext cx="1298" cy="8228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2804881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319225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B46834C-CD3C-4D8B-9FF7-C5A1273C0D53}"/>
              </a:ext>
            </a:extLst>
          </p:cNvPr>
          <p:cNvCxnSpPr>
            <a:cxnSpLocks/>
            <a:stCxn id="12" idx="2"/>
            <a:endCxn id="157" idx="0"/>
          </p:cNvCxnSpPr>
          <p:nvPr/>
        </p:nvCxnSpPr>
        <p:spPr>
          <a:xfrm rot="16200000" flipH="1">
            <a:off x="6070388" y="2680013"/>
            <a:ext cx="1586733" cy="767510"/>
          </a:xfrm>
          <a:prstGeom prst="bentConnector3">
            <a:avLst>
              <a:gd name="adj1" fmla="val 1412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7602F71-1386-42F0-BA24-3087DBA9445B}"/>
              </a:ext>
            </a:extLst>
          </p:cNvPr>
          <p:cNvCxnSpPr>
            <a:cxnSpLocks/>
          </p:cNvCxnSpPr>
          <p:nvPr/>
        </p:nvCxnSpPr>
        <p:spPr>
          <a:xfrm>
            <a:off x="7407083" y="3383370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C4B2802-7488-42C8-9CCC-5EBF9E8B4083}"/>
              </a:ext>
            </a:extLst>
          </p:cNvPr>
          <p:cNvSpPr/>
          <p:nvPr/>
        </p:nvSpPr>
        <p:spPr>
          <a:xfrm>
            <a:off x="6998726" y="3857135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3F194E3-1DEA-4162-B1D5-E850CB4D8418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7247509" y="4315859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B3E2651-92EF-4937-9545-6F622F2454EE}"/>
              </a:ext>
            </a:extLst>
          </p:cNvPr>
          <p:cNvSpPr txBox="1"/>
          <p:nvPr/>
        </p:nvSpPr>
        <p:spPr>
          <a:xfrm rot="16200000">
            <a:off x="7162457" y="338415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out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A51313A-76A3-4D4E-84F1-39AE1F9AF78B}"/>
              </a:ext>
            </a:extLst>
          </p:cNvPr>
          <p:cNvCxnSpPr>
            <a:cxnSpLocks/>
          </p:cNvCxnSpPr>
          <p:nvPr/>
        </p:nvCxnSpPr>
        <p:spPr>
          <a:xfrm>
            <a:off x="5718479" y="3420529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0FA5DBF-D091-4A9E-96A2-F0EB7CB9F004}"/>
              </a:ext>
            </a:extLst>
          </p:cNvPr>
          <p:cNvSpPr/>
          <p:nvPr/>
        </p:nvSpPr>
        <p:spPr>
          <a:xfrm>
            <a:off x="5310122" y="389429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37AD983-9C1E-435B-896E-1B2DB16AA90B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5558905" y="435301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ED3E6275-1311-4FFF-A178-CEE1B27E9A60}"/>
              </a:ext>
            </a:extLst>
          </p:cNvPr>
          <p:cNvSpPr txBox="1"/>
          <p:nvPr/>
        </p:nvSpPr>
        <p:spPr>
          <a:xfrm rot="16200000">
            <a:off x="5472651" y="334968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out</a:t>
            </a: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96D56A1C-6227-4828-B461-E02F1B4AB6C9}"/>
              </a:ext>
            </a:extLst>
          </p:cNvPr>
          <p:cNvCxnSpPr>
            <a:cxnSpLocks/>
            <a:stCxn id="11" idx="2"/>
            <a:endCxn id="163" idx="0"/>
          </p:cNvCxnSpPr>
          <p:nvPr/>
        </p:nvCxnSpPr>
        <p:spPr>
          <a:xfrm rot="5400000">
            <a:off x="5009988" y="2819319"/>
            <a:ext cx="1623892" cy="526058"/>
          </a:xfrm>
          <a:prstGeom prst="bentConnector3">
            <a:avLst>
              <a:gd name="adj1" fmla="val 1301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52E170-2998-4AE4-BC0C-08420ECF736B}"/>
              </a:ext>
            </a:extLst>
          </p:cNvPr>
          <p:cNvCxnSpPr>
            <a:cxnSpLocks/>
          </p:cNvCxnSpPr>
          <p:nvPr/>
        </p:nvCxnSpPr>
        <p:spPr>
          <a:xfrm flipH="1">
            <a:off x="11068741" y="4348237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70605" y="4139876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 out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63061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903429" y="5066650"/>
            <a:ext cx="47544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- and the +1 input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r>
              <a:rPr lang="en-GB" sz="1000" dirty="0"/>
              <a:t>Since Flags in = ALU out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r>
              <a:rPr lang="en-GB" sz="1000" dirty="0"/>
              <a:t>Need more control lines meaning only use low rom for immediate values when required and rest of time use low rom as control lines</a:t>
            </a:r>
          </a:p>
        </p:txBody>
      </p:sp>
    </p:spTree>
    <p:extLst>
      <p:ext uri="{BB962C8B-B14F-4D97-AF65-F5344CB8AC3E}">
        <p14:creationId xmlns:p14="http://schemas.microsoft.com/office/powerpoint/2010/main" val="3682261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5050342" y="2039774"/>
            <a:ext cx="822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W </a:t>
            </a:r>
            <a:r>
              <a:rPr lang="en-GB" sz="800" dirty="0" err="1"/>
              <a:t>addr</a:t>
            </a:r>
            <a:endParaRPr lang="en-GB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>
            <a:cxnSpLocks/>
          </p:cNvCxnSpPr>
          <p:nvPr/>
        </p:nvCxnSpPr>
        <p:spPr>
          <a:xfrm>
            <a:off x="5291579" y="2234855"/>
            <a:ext cx="58248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62006" y="3831307"/>
            <a:ext cx="4345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(16)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25990" y="3888443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A(16)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892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774560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09588" y="2384033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7395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2812" y="3332687"/>
            <a:ext cx="1744817" cy="808015"/>
          </a:xfrm>
          <a:prstGeom prst="bentConnector3">
            <a:avLst>
              <a:gd name="adj1" fmla="val 154012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endParaRPr lang="en-GB" sz="1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61129E-B714-424E-84A1-B20B7FD23021}"/>
              </a:ext>
            </a:extLst>
          </p:cNvPr>
          <p:cNvGrpSpPr/>
          <p:nvPr/>
        </p:nvGrpSpPr>
        <p:grpSpPr>
          <a:xfrm>
            <a:off x="7982505" y="2790547"/>
            <a:ext cx="1104244" cy="510913"/>
            <a:chOff x="7982505" y="2790547"/>
            <a:chExt cx="1104244" cy="510913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B7041C9-CDED-44B6-B8FF-14E267666C32}"/>
                </a:ext>
              </a:extLst>
            </p:cNvPr>
            <p:cNvGrpSpPr/>
            <p:nvPr/>
          </p:nvGrpSpPr>
          <p:grpSpPr>
            <a:xfrm>
              <a:off x="7982505" y="2802992"/>
              <a:ext cx="514602" cy="498468"/>
              <a:chOff x="7578871" y="3141160"/>
              <a:chExt cx="514602" cy="498468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7D2A19C-0DF0-4A1B-8B81-1FAA96FC16DC}"/>
                  </a:ext>
                </a:extLst>
              </p:cNvPr>
              <p:cNvSpPr/>
              <p:nvPr/>
            </p:nvSpPr>
            <p:spPr>
              <a:xfrm>
                <a:off x="7578871" y="3180904"/>
                <a:ext cx="514602" cy="4587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MARLO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10FE311-24BE-44D8-A18C-185C37645681}"/>
                  </a:ext>
                </a:extLst>
              </p:cNvPr>
              <p:cNvSpPr txBox="1"/>
              <p:nvPr/>
            </p:nvSpPr>
            <p:spPr>
              <a:xfrm>
                <a:off x="7682880" y="3141160"/>
                <a:ext cx="2456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D</a:t>
                </a:r>
              </a:p>
            </p:txBody>
          </p:sp>
          <p:sp>
            <p:nvSpPr>
              <p:cNvPr id="159" name="Isosceles Triangle 158">
                <a:extLst>
                  <a:ext uri="{FF2B5EF4-FFF2-40B4-BE49-F238E27FC236}">
                    <a16:creationId xmlns:a16="http://schemas.microsoft.com/office/drawing/2014/main" id="{570C6E98-A819-41C3-8111-BDB6AB7CFF88}"/>
                  </a:ext>
                </a:extLst>
              </p:cNvPr>
              <p:cNvSpPr/>
              <p:nvPr/>
            </p:nvSpPr>
            <p:spPr>
              <a:xfrm rot="5400000">
                <a:off x="7558565" y="3373252"/>
                <a:ext cx="119168" cy="6884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22CBAADA-7786-47A6-9F0C-4A4AD48164EB}"/>
                </a:ext>
              </a:extLst>
            </p:cNvPr>
            <p:cNvGrpSpPr/>
            <p:nvPr/>
          </p:nvGrpSpPr>
          <p:grpSpPr>
            <a:xfrm>
              <a:off x="8572147" y="2790547"/>
              <a:ext cx="514602" cy="498468"/>
              <a:chOff x="7578871" y="3141160"/>
              <a:chExt cx="514602" cy="498468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25599A3-BB7E-4B44-A680-108984C299BF}"/>
                  </a:ext>
                </a:extLst>
              </p:cNvPr>
              <p:cNvSpPr/>
              <p:nvPr/>
            </p:nvSpPr>
            <p:spPr>
              <a:xfrm>
                <a:off x="7578871" y="3180904"/>
                <a:ext cx="514602" cy="4587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MARHI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525A32F9-59FC-464F-8DB8-753EF1454556}"/>
                  </a:ext>
                </a:extLst>
              </p:cNvPr>
              <p:cNvSpPr txBox="1"/>
              <p:nvPr/>
            </p:nvSpPr>
            <p:spPr>
              <a:xfrm>
                <a:off x="7682880" y="3141160"/>
                <a:ext cx="2456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D</a:t>
                </a:r>
              </a:p>
            </p:txBody>
          </p:sp>
          <p:sp>
            <p:nvSpPr>
              <p:cNvPr id="164" name="Isosceles Triangle 163">
                <a:extLst>
                  <a:ext uri="{FF2B5EF4-FFF2-40B4-BE49-F238E27FC236}">
                    <a16:creationId xmlns:a16="http://schemas.microsoft.com/office/drawing/2014/main" id="{B8E6CF89-D1B9-42FA-87CC-3E4F7F5CD2E2}"/>
                  </a:ext>
                </a:extLst>
              </p:cNvPr>
              <p:cNvSpPr/>
              <p:nvPr/>
            </p:nvSpPr>
            <p:spPr>
              <a:xfrm rot="5400000">
                <a:off x="7558565" y="3373252"/>
                <a:ext cx="119168" cy="6884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547051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PCLO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TMP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71879" y="3444066"/>
            <a:ext cx="594633" cy="179848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  <a:stCxn id="153" idx="2"/>
          </p:cNvCxnSpPr>
          <p:nvPr/>
        </p:nvCxnSpPr>
        <p:spPr>
          <a:xfrm rot="16200000" flipH="1">
            <a:off x="8048535" y="3492730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38408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601287" y="1460188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82641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R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0214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663854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(2)REG L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185893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L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</p:spTree>
    <p:extLst>
      <p:ext uri="{BB962C8B-B14F-4D97-AF65-F5344CB8AC3E}">
        <p14:creationId xmlns:p14="http://schemas.microsoft.com/office/powerpoint/2010/main" val="3369122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264839" cy="1769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Program Counter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C4E895-8D6D-4BCF-877B-FA5D7E38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1191172"/>
            <a:ext cx="12192000" cy="4261899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FF990E70-6C5E-4FD8-AE5B-E6C26523CE86}"/>
              </a:ext>
            </a:extLst>
          </p:cNvPr>
          <p:cNvSpPr txBox="1"/>
          <p:nvPr/>
        </p:nvSpPr>
        <p:spPr>
          <a:xfrm>
            <a:off x="864745" y="81490"/>
            <a:ext cx="57384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effectLst/>
              </a:rPr>
              <a:t>SPAM-1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84146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861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  <a:p>
            <a:r>
              <a:rPr lang="en-GB" sz="800" dirty="0"/>
              <a:t>0 : A+B</a:t>
            </a:r>
          </a:p>
          <a:p>
            <a:r>
              <a:rPr lang="en-GB" sz="800" dirty="0"/>
              <a:t>1 : A-B</a:t>
            </a:r>
          </a:p>
          <a:p>
            <a:r>
              <a:rPr lang="en-GB" sz="800" dirty="0"/>
              <a:t>2 : PASS A</a:t>
            </a:r>
          </a:p>
          <a:p>
            <a:r>
              <a:rPr lang="en-GB" sz="800" dirty="0"/>
              <a:t>3 : PASS 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034243"/>
            <a:ext cx="1298" cy="8228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2804881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319225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52E170-2998-4AE4-BC0C-08420ECF736B}"/>
              </a:ext>
            </a:extLst>
          </p:cNvPr>
          <p:cNvCxnSpPr>
            <a:cxnSpLocks/>
          </p:cNvCxnSpPr>
          <p:nvPr/>
        </p:nvCxnSpPr>
        <p:spPr>
          <a:xfrm flipH="1">
            <a:off x="11068741" y="4348237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70605" y="4139876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 out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63061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Flags in = ALU out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r>
              <a:rPr lang="en-GB" sz="1000" dirty="0"/>
              <a:t>Need more control lines meaning only use low rom for immediate values when required and rest of time use low rom as control lines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61C50B5-8AF6-415E-83D7-C7F0293E9BD3}"/>
              </a:ext>
            </a:extLst>
          </p:cNvPr>
          <p:cNvGrpSpPr/>
          <p:nvPr/>
        </p:nvGrpSpPr>
        <p:grpSpPr>
          <a:xfrm>
            <a:off x="9253022" y="1647554"/>
            <a:ext cx="514602" cy="498468"/>
            <a:chOff x="7578871" y="3141160"/>
            <a:chExt cx="514602" cy="498468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4B89C7C-C0E8-4888-8AF1-28882D439FD5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ADDR HI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A2FACE6-EB69-45D5-8D22-2CADE864789C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33B645EE-939D-450A-BAFB-D23CD7BC4FB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9561DCD-5BCC-446C-8D33-DBBF3992B508}"/>
              </a:ext>
            </a:extLst>
          </p:cNvPr>
          <p:cNvGrpSpPr/>
          <p:nvPr/>
        </p:nvGrpSpPr>
        <p:grpSpPr>
          <a:xfrm>
            <a:off x="9842664" y="1635109"/>
            <a:ext cx="514602" cy="498468"/>
            <a:chOff x="7578871" y="3141160"/>
            <a:chExt cx="514602" cy="49846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DBBCC-4956-494B-BD3A-76489068D59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ADDR LO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2FD2F66-2FCF-425D-9701-54663AD8D71F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88" name="Isosceles Triangle 187">
              <a:extLst>
                <a:ext uri="{FF2B5EF4-FFF2-40B4-BE49-F238E27FC236}">
                  <a16:creationId xmlns:a16="http://schemas.microsoft.com/office/drawing/2014/main" id="{BCDF6264-1FD5-443E-8899-404A99BAD5AB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71698421-FF50-4CDE-9933-1A0C5CF23C92}"/>
              </a:ext>
            </a:extLst>
          </p:cNvPr>
          <p:cNvSpPr txBox="1"/>
          <p:nvPr/>
        </p:nvSpPr>
        <p:spPr>
          <a:xfrm>
            <a:off x="9243882" y="1351321"/>
            <a:ext cx="135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Needed for 16 bit address</a:t>
            </a:r>
          </a:p>
        </p:txBody>
      </p:sp>
    </p:spTree>
    <p:extLst>
      <p:ext uri="{BB962C8B-B14F-4D97-AF65-F5344CB8AC3E}">
        <p14:creationId xmlns:p14="http://schemas.microsoft.com/office/powerpoint/2010/main" val="2298113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67635" y="2927178"/>
            <a:ext cx="558389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627279" y="3347784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8722280" y="4366204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3161421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B46834C-CD3C-4D8B-9FF7-C5A1273C0D53}"/>
              </a:ext>
            </a:extLst>
          </p:cNvPr>
          <p:cNvCxnSpPr>
            <a:cxnSpLocks/>
            <a:stCxn id="12" idx="2"/>
            <a:endCxn id="157" idx="0"/>
          </p:cNvCxnSpPr>
          <p:nvPr/>
        </p:nvCxnSpPr>
        <p:spPr>
          <a:xfrm rot="16200000" flipH="1">
            <a:off x="6070388" y="2680013"/>
            <a:ext cx="1586733" cy="767510"/>
          </a:xfrm>
          <a:prstGeom prst="bentConnector3">
            <a:avLst>
              <a:gd name="adj1" fmla="val 1412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7602F71-1386-42F0-BA24-3087DBA9445B}"/>
              </a:ext>
            </a:extLst>
          </p:cNvPr>
          <p:cNvCxnSpPr>
            <a:cxnSpLocks/>
          </p:cNvCxnSpPr>
          <p:nvPr/>
        </p:nvCxnSpPr>
        <p:spPr>
          <a:xfrm>
            <a:off x="7407083" y="3383370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C4B2802-7488-42C8-9CCC-5EBF9E8B4083}"/>
              </a:ext>
            </a:extLst>
          </p:cNvPr>
          <p:cNvSpPr/>
          <p:nvPr/>
        </p:nvSpPr>
        <p:spPr>
          <a:xfrm>
            <a:off x="6998726" y="3857135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3F194E3-1DEA-4162-B1D5-E850CB4D8418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7247509" y="4315859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B3E2651-92EF-4937-9545-6F622F2454EE}"/>
              </a:ext>
            </a:extLst>
          </p:cNvPr>
          <p:cNvSpPr txBox="1"/>
          <p:nvPr/>
        </p:nvSpPr>
        <p:spPr>
          <a:xfrm rot="16200000">
            <a:off x="7162457" y="338415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out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A51313A-76A3-4D4E-84F1-39AE1F9AF78B}"/>
              </a:ext>
            </a:extLst>
          </p:cNvPr>
          <p:cNvCxnSpPr>
            <a:cxnSpLocks/>
          </p:cNvCxnSpPr>
          <p:nvPr/>
        </p:nvCxnSpPr>
        <p:spPr>
          <a:xfrm>
            <a:off x="5718479" y="3420529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0FA5DBF-D091-4A9E-96A2-F0EB7CB9F004}"/>
              </a:ext>
            </a:extLst>
          </p:cNvPr>
          <p:cNvSpPr/>
          <p:nvPr/>
        </p:nvSpPr>
        <p:spPr>
          <a:xfrm>
            <a:off x="5310122" y="389429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37AD983-9C1E-435B-896E-1B2DB16AA90B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5558905" y="435301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ED3E6275-1311-4FFF-A178-CEE1B27E9A60}"/>
              </a:ext>
            </a:extLst>
          </p:cNvPr>
          <p:cNvSpPr txBox="1"/>
          <p:nvPr/>
        </p:nvSpPr>
        <p:spPr>
          <a:xfrm rot="16200000">
            <a:off x="5472651" y="334968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out</a:t>
            </a: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96D56A1C-6227-4828-B461-E02F1B4AB6C9}"/>
              </a:ext>
            </a:extLst>
          </p:cNvPr>
          <p:cNvCxnSpPr>
            <a:cxnSpLocks/>
            <a:stCxn id="11" idx="2"/>
            <a:endCxn id="163" idx="0"/>
          </p:cNvCxnSpPr>
          <p:nvPr/>
        </p:nvCxnSpPr>
        <p:spPr>
          <a:xfrm rot="5400000">
            <a:off x="5009988" y="2819319"/>
            <a:ext cx="1623892" cy="526058"/>
          </a:xfrm>
          <a:prstGeom prst="bentConnector3">
            <a:avLst>
              <a:gd name="adj1" fmla="val 1301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2284736" y="5361477"/>
            <a:ext cx="6050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Inefficient use of control lines around register and ALU. </a:t>
            </a:r>
          </a:p>
          <a:p>
            <a:r>
              <a:rPr lang="en-GB" sz="1400" dirty="0"/>
              <a:t>2 ALU bits, 3 bits out </a:t>
            </a:r>
            <a:r>
              <a:rPr lang="en-GB" sz="1400" dirty="0" err="1"/>
              <a:t>ctl</a:t>
            </a:r>
            <a:r>
              <a:rPr lang="en-GB" sz="1400" dirty="0"/>
              <a:t> (#7 is unused), 3 bits in </a:t>
            </a:r>
            <a:r>
              <a:rPr lang="en-GB" sz="1400" dirty="0" err="1"/>
              <a:t>ctl</a:t>
            </a:r>
            <a:r>
              <a:rPr lang="en-GB" sz="1400" dirty="0"/>
              <a:t>.</a:t>
            </a:r>
          </a:p>
          <a:p>
            <a:r>
              <a:rPr lang="en-GB" sz="1400" dirty="0"/>
              <a:t>If we take #7 out plus </a:t>
            </a:r>
            <a:r>
              <a:rPr lang="en-GB" sz="1400" dirty="0" err="1"/>
              <a:t>Aout</a:t>
            </a:r>
            <a:r>
              <a:rPr lang="en-GB" sz="1400" dirty="0"/>
              <a:t> and Bout lines away </a:t>
            </a: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</p:spTree>
    <p:extLst>
      <p:ext uri="{BB962C8B-B14F-4D97-AF65-F5344CB8AC3E}">
        <p14:creationId xmlns:p14="http://schemas.microsoft.com/office/powerpoint/2010/main" val="696008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>
            <a:extLst>
              <a:ext uri="{FF2B5EF4-FFF2-40B4-BE49-F238E27FC236}">
                <a16:creationId xmlns:a16="http://schemas.microsoft.com/office/drawing/2014/main" id="{5AC76301-5E4C-4277-95B8-C3406B4C5E27}"/>
              </a:ext>
            </a:extLst>
          </p:cNvPr>
          <p:cNvSpPr/>
          <p:nvPr/>
        </p:nvSpPr>
        <p:spPr>
          <a:xfrm>
            <a:off x="5072030" y="1812116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214796" y="3530010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589493" y="4106628"/>
            <a:ext cx="397667" cy="63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514895" y="3854488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4252134" y="1735824"/>
            <a:ext cx="34702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4202415" y="1523325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DCC0E6-4BE1-4C9A-9FA1-4F11DDDC2955}"/>
              </a:ext>
            </a:extLst>
          </p:cNvPr>
          <p:cNvGrpSpPr/>
          <p:nvPr/>
        </p:nvGrpSpPr>
        <p:grpSpPr>
          <a:xfrm>
            <a:off x="6315567" y="1811678"/>
            <a:ext cx="329757" cy="458724"/>
            <a:chOff x="6315567" y="1811678"/>
            <a:chExt cx="329757" cy="4587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9DAFC4-C66B-4E5E-8B0B-F838210BA4E6}"/>
                </a:ext>
              </a:extLst>
            </p:cNvPr>
            <p:cNvSpPr/>
            <p:nvPr/>
          </p:nvSpPr>
          <p:spPr>
            <a:xfrm>
              <a:off x="6315567" y="1811678"/>
              <a:ext cx="328864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92E27635-B9FB-444A-AC50-A065BB29CD9F}"/>
                </a:ext>
              </a:extLst>
            </p:cNvPr>
            <p:cNvSpPr/>
            <p:nvPr/>
          </p:nvSpPr>
          <p:spPr>
            <a:xfrm rot="16200000">
              <a:off x="6551320" y="214320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392794" y="3817389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613683" y="378285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613683" y="409918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592731" y="4288343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111876" y="392568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111876" y="4155791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105027" y="3656835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105027" y="3886938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510225" y="2758697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9021817" y="282466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9021817" y="3046377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765254" y="3546217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15859" y="392185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50333" y="418905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773160" y="370219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495553" y="411420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27610" y="393934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27610" y="4103104"/>
            <a:ext cx="438074" cy="1601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773160" y="438463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44035" y="323987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50333" y="351504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8920113" y="4260618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10109340" y="4028683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10111204" y="3820322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603845" y="3833528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852628" y="4292252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127169" y="299380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73696" y="3161421"/>
            <a:ext cx="48606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80943" y="2927178"/>
            <a:ext cx="545081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383795" y="2907882"/>
            <a:ext cx="2797552" cy="605144"/>
          </a:xfrm>
          <a:prstGeom prst="bentConnector3">
            <a:avLst>
              <a:gd name="adj1" fmla="val 1081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648214" y="3395760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9021896" y="3002795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858066" y="647227"/>
            <a:ext cx="640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828941" y="634183"/>
            <a:ext cx="1314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455515" y="5416471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54748" y="5315774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In/Out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525822" y="527089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116346" y="5366093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145171" y="5414887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690683" y="5296370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176926" y="5384218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519603" y="528474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4F629EA-56E7-468E-A545-83D03E9EBAF2}"/>
              </a:ext>
            </a:extLst>
          </p:cNvPr>
          <p:cNvGrpSpPr/>
          <p:nvPr/>
        </p:nvGrpSpPr>
        <p:grpSpPr>
          <a:xfrm>
            <a:off x="5072502" y="1818708"/>
            <a:ext cx="749509" cy="458724"/>
            <a:chOff x="4920102" y="1666308"/>
            <a:chExt cx="749509" cy="45872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0F70FC2-5D20-4F8C-A4BF-A55898242296}"/>
                </a:ext>
              </a:extLst>
            </p:cNvPr>
            <p:cNvSpPr/>
            <p:nvPr/>
          </p:nvSpPr>
          <p:spPr>
            <a:xfrm>
              <a:off x="5340747" y="1666308"/>
              <a:ext cx="328864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331EBB52-D3AC-4A36-AF7F-174ACA594363}"/>
                </a:ext>
              </a:extLst>
            </p:cNvPr>
            <p:cNvSpPr/>
            <p:nvPr/>
          </p:nvSpPr>
          <p:spPr>
            <a:xfrm rot="5400000">
              <a:off x="4894938" y="1992199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7" name="Isosceles Triangle 156">
            <a:extLst>
              <a:ext uri="{FF2B5EF4-FFF2-40B4-BE49-F238E27FC236}">
                <a16:creationId xmlns:a16="http://schemas.microsoft.com/office/drawing/2014/main" id="{151BE12E-0042-4B31-8FB6-40EA6629D14C}"/>
              </a:ext>
            </a:extLst>
          </p:cNvPr>
          <p:cNvSpPr/>
          <p:nvPr/>
        </p:nvSpPr>
        <p:spPr>
          <a:xfrm rot="16200000">
            <a:off x="5727233" y="214364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437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043187" y="3555103"/>
            <a:ext cx="794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</a:t>
            </a:r>
            <a:r>
              <a:rPr lang="en-GB" sz="800" dirty="0" err="1"/>
              <a:t>sel</a:t>
            </a:r>
            <a:endParaRPr lang="en-GB" sz="800" dirty="0"/>
          </a:p>
          <a:p>
            <a:r>
              <a:rPr lang="en-GB" sz="800" dirty="0"/>
              <a:t>(4 + M &amp; C)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stCxn id="11" idx="2"/>
          </p:cNvCxnSpPr>
          <p:nvPr/>
        </p:nvCxnSpPr>
        <p:spPr>
          <a:xfrm>
            <a:off x="6084963" y="2270402"/>
            <a:ext cx="0" cy="920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0" cy="910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C122EA-4E01-4108-9DD3-4E2966292530}"/>
              </a:ext>
            </a:extLst>
          </p:cNvPr>
          <p:cNvGrpSpPr/>
          <p:nvPr/>
        </p:nvGrpSpPr>
        <p:grpSpPr>
          <a:xfrm>
            <a:off x="1106457" y="2101527"/>
            <a:ext cx="1157762" cy="494872"/>
            <a:chOff x="3634054" y="3163490"/>
            <a:chExt cx="1157762" cy="49487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26B8B8-C9C8-4808-A35B-5980ED2E6AF4}"/>
                </a:ext>
              </a:extLst>
            </p:cNvPr>
            <p:cNvGrpSpPr/>
            <p:nvPr/>
          </p:nvGrpSpPr>
          <p:grpSpPr>
            <a:xfrm>
              <a:off x="3877416" y="3199638"/>
              <a:ext cx="914400" cy="458724"/>
              <a:chOff x="3612722" y="2515362"/>
              <a:chExt cx="914400" cy="45872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AD950C1-E2C4-41B8-B4F7-114D96E166A8}"/>
                  </a:ext>
                </a:extLst>
              </p:cNvPr>
              <p:cNvGrpSpPr/>
              <p:nvPr/>
            </p:nvGrpSpPr>
            <p:grpSpPr>
              <a:xfrm rot="5400000">
                <a:off x="3840560" y="2287524"/>
                <a:ext cx="458724" cy="914400"/>
                <a:chOff x="2950223" y="2215335"/>
                <a:chExt cx="458724" cy="914400"/>
              </a:xfrm>
            </p:grpSpPr>
            <p:sp>
              <p:nvSpPr>
                <p:cNvPr id="32" name="Flowchart: Manual Operation 31">
                  <a:extLst>
                    <a:ext uri="{FF2B5EF4-FFF2-40B4-BE49-F238E27FC236}">
                      <a16:creationId xmlns:a16="http://schemas.microsoft.com/office/drawing/2014/main" id="{D0DF380A-B5D3-4D39-9028-7EB22728A48F}"/>
                    </a:ext>
                  </a:extLst>
                </p:cNvPr>
                <p:cNvSpPr/>
                <p:nvPr/>
              </p:nvSpPr>
              <p:spPr>
                <a:xfrm rot="16200000">
                  <a:off x="2722385" y="2443173"/>
                  <a:ext cx="914400" cy="458724"/>
                </a:xfrm>
                <a:prstGeom prst="flowChartManualOperation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  <p:sp>
              <p:nvSpPr>
                <p:cNvPr id="33" name="Flowchart: Manual Operation 32">
                  <a:extLst>
                    <a:ext uri="{FF2B5EF4-FFF2-40B4-BE49-F238E27FC236}">
                      <a16:creationId xmlns:a16="http://schemas.microsoft.com/office/drawing/2014/main" id="{8B0762FD-223A-47A0-A907-5BEC212D24A9}"/>
                    </a:ext>
                  </a:extLst>
                </p:cNvPr>
                <p:cNvSpPr/>
                <p:nvPr/>
              </p:nvSpPr>
              <p:spPr>
                <a:xfrm rot="16200000">
                  <a:off x="2926923" y="2549932"/>
                  <a:ext cx="272716" cy="226113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1CC2309-9AE8-4476-AF95-304A66EED138}"/>
                  </a:ext>
                </a:extLst>
              </p:cNvPr>
              <p:cNvCxnSpPr/>
              <p:nvPr/>
            </p:nvCxnSpPr>
            <p:spPr>
              <a:xfrm>
                <a:off x="3943111" y="2515362"/>
                <a:ext cx="272716" cy="0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BE8890C-03C8-4F8C-8250-0AE16AA7D8F9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3634054" y="3419143"/>
              <a:ext cx="334802" cy="9857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52306B-5F58-45F7-91C1-3CBFDE7AD236}"/>
                </a:ext>
              </a:extLst>
            </p:cNvPr>
            <p:cNvSpPr txBox="1"/>
            <p:nvPr/>
          </p:nvSpPr>
          <p:spPr>
            <a:xfrm>
              <a:off x="3934326" y="3163490"/>
              <a:ext cx="2165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446E67-C91E-4A53-8E19-6E133DC71237}"/>
                </a:ext>
              </a:extLst>
            </p:cNvPr>
            <p:cNvSpPr txBox="1"/>
            <p:nvPr/>
          </p:nvSpPr>
          <p:spPr>
            <a:xfrm>
              <a:off x="4480521" y="3163490"/>
              <a:ext cx="2005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0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62069" y="3200214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53617" y="3882926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6315567" y="3658938"/>
            <a:ext cx="4226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/>
          <p:nvPr/>
        </p:nvCxnSpPr>
        <p:spPr>
          <a:xfrm>
            <a:off x="5589493" y="4106628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422650" y="393042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/>
          <p:nvPr/>
        </p:nvCxnSpPr>
        <p:spPr>
          <a:xfrm flipH="1">
            <a:off x="6269760" y="436419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506689" y="1806676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/>
          <p:nvPr/>
        </p:nvCxnSpPr>
        <p:spPr>
          <a:xfrm flipH="1">
            <a:off x="1777006" y="434561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8EA5E9C-913C-4865-B672-631461D61D50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3056385" y="3634501"/>
            <a:ext cx="0" cy="19680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0693681-D256-4421-9D7D-9F941726A426}"/>
              </a:ext>
            </a:extLst>
          </p:cNvPr>
          <p:cNvCxnSpPr>
            <a:cxnSpLocks/>
          </p:cNvCxnSpPr>
          <p:nvPr/>
        </p:nvCxnSpPr>
        <p:spPr>
          <a:xfrm>
            <a:off x="1833946" y="3339890"/>
            <a:ext cx="61522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 flipH="1">
            <a:off x="3044030" y="432956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9550" y="15357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4F1427D-C1C6-4DD8-92B1-C9AE9B8E8026}"/>
              </a:ext>
            </a:extLst>
          </p:cNvPr>
          <p:cNvCxnSpPr>
            <a:cxnSpLocks/>
          </p:cNvCxnSpPr>
          <p:nvPr/>
        </p:nvCxnSpPr>
        <p:spPr>
          <a:xfrm flipV="1">
            <a:off x="2449171" y="1213211"/>
            <a:ext cx="0" cy="211438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515560D-2741-4AED-9BA2-65CA7E3530D8}"/>
              </a:ext>
            </a:extLst>
          </p:cNvPr>
          <p:cNvCxnSpPr>
            <a:cxnSpLocks/>
          </p:cNvCxnSpPr>
          <p:nvPr/>
        </p:nvCxnSpPr>
        <p:spPr>
          <a:xfrm flipV="1">
            <a:off x="2066851" y="1181490"/>
            <a:ext cx="382320" cy="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3F43E60-EDC0-499A-9F3A-1D277F7B8A86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2066851" y="1166177"/>
            <a:ext cx="0" cy="36959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22862" y="151499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84497" y="1803215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60066" y="2018659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EB77B20-4434-41FB-BE16-9F72D24A0CFD}"/>
              </a:ext>
            </a:extLst>
          </p:cNvPr>
          <p:cNvCxnSpPr>
            <a:cxnSpLocks/>
          </p:cNvCxnSpPr>
          <p:nvPr/>
        </p:nvCxnSpPr>
        <p:spPr>
          <a:xfrm>
            <a:off x="1546972" y="1765134"/>
            <a:ext cx="0" cy="36959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39384C2-4DB8-4E9B-B413-092BD8E9A593}"/>
              </a:ext>
            </a:extLst>
          </p:cNvPr>
          <p:cNvCxnSpPr>
            <a:cxnSpLocks/>
          </p:cNvCxnSpPr>
          <p:nvPr/>
        </p:nvCxnSpPr>
        <p:spPr>
          <a:xfrm flipV="1">
            <a:off x="827781" y="1730434"/>
            <a:ext cx="0" cy="283244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93C9D04-9759-46C4-B690-5440FB382DFD}"/>
              </a:ext>
            </a:extLst>
          </p:cNvPr>
          <p:cNvCxnSpPr>
            <a:cxnSpLocks/>
          </p:cNvCxnSpPr>
          <p:nvPr/>
        </p:nvCxnSpPr>
        <p:spPr>
          <a:xfrm>
            <a:off x="823178" y="1730434"/>
            <a:ext cx="748694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 flipH="1">
            <a:off x="1800837" y="2596399"/>
            <a:ext cx="6182" cy="1737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05812" y="2137675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893229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7428043" y="3914287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7648932" y="387975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7648932" y="419608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 flipH="1">
            <a:off x="7619528" y="4385241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147125" y="398064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147125" y="4160410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140276" y="3804067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140276" y="3983836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D080736-186A-4111-A1AA-20CFBBD34671}"/>
              </a:ext>
            </a:extLst>
          </p:cNvPr>
          <p:cNvSpPr/>
          <p:nvPr/>
        </p:nvSpPr>
        <p:spPr>
          <a:xfrm>
            <a:off x="7545315" y="3180904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MAR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9D458E7-2A26-41D4-8C46-7FCC6C595D7D}"/>
              </a:ext>
            </a:extLst>
          </p:cNvPr>
          <p:cNvSpPr txBox="1"/>
          <p:nvPr/>
        </p:nvSpPr>
        <p:spPr>
          <a:xfrm>
            <a:off x="7682880" y="314116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001DFDA-C807-449F-8F37-93E1AFEDCA13}"/>
              </a:ext>
            </a:extLst>
          </p:cNvPr>
          <p:cNvCxnSpPr>
            <a:cxnSpLocks/>
            <a:endCxn id="131" idx="0"/>
          </p:cNvCxnSpPr>
          <p:nvPr/>
        </p:nvCxnSpPr>
        <p:spPr>
          <a:xfrm flipH="1">
            <a:off x="7802616" y="3007131"/>
            <a:ext cx="6182" cy="1737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3FAA50DD-6252-4719-BB14-68367BDAB815}"/>
              </a:ext>
            </a:extLst>
          </p:cNvPr>
          <p:cNvSpPr/>
          <p:nvPr/>
        </p:nvSpPr>
        <p:spPr>
          <a:xfrm rot="5400000">
            <a:off x="7525009" y="337325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057066" y="319839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>
            <a:off x="8057066" y="3378167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7800503" y="3643115"/>
            <a:ext cx="4226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2D96367-20C2-4E59-8614-6D7C2F7EB7C9}"/>
              </a:ext>
            </a:extLst>
          </p:cNvPr>
          <p:cNvCxnSpPr>
            <a:cxnSpLocks/>
          </p:cNvCxnSpPr>
          <p:nvPr/>
        </p:nvCxnSpPr>
        <p:spPr>
          <a:xfrm flipV="1">
            <a:off x="7244953" y="3007131"/>
            <a:ext cx="0" cy="160713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63329E9-7066-42AF-8048-298E8C625D0D}"/>
              </a:ext>
            </a:extLst>
          </p:cNvPr>
          <p:cNvCxnSpPr/>
          <p:nvPr/>
        </p:nvCxnSpPr>
        <p:spPr>
          <a:xfrm>
            <a:off x="7311863" y="3006681"/>
            <a:ext cx="504871" cy="3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A548F3F-DB69-470F-B3E0-AA2A6FC6E251}"/>
              </a:ext>
            </a:extLst>
          </p:cNvPr>
          <p:cNvGrpSpPr/>
          <p:nvPr/>
        </p:nvGrpSpPr>
        <p:grpSpPr>
          <a:xfrm>
            <a:off x="10014586" y="3720268"/>
            <a:ext cx="1095529" cy="872282"/>
            <a:chOff x="9524335" y="3525734"/>
            <a:chExt cx="1095529" cy="872282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2AA6507-02BD-436D-BBB4-425AEAA2A035}"/>
                </a:ext>
              </a:extLst>
            </p:cNvPr>
            <p:cNvSpPr/>
            <p:nvPr/>
          </p:nvSpPr>
          <p:spPr>
            <a:xfrm>
              <a:off x="9524335" y="374539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DISP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9BC5219-710F-4AEF-B46C-0F221C068077}"/>
                </a:ext>
              </a:extLst>
            </p:cNvPr>
            <p:cNvSpPr txBox="1"/>
            <p:nvPr/>
          </p:nvSpPr>
          <p:spPr>
            <a:xfrm>
              <a:off x="9658809" y="4012597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9453966-B527-4E0C-BB3E-6AAC7B0F0A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636" y="3525734"/>
              <a:ext cx="0" cy="21966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201F87A0-CF02-471D-A3E9-815DADAC2051}"/>
                </a:ext>
              </a:extLst>
            </p:cNvPr>
            <p:cNvSpPr/>
            <p:nvPr/>
          </p:nvSpPr>
          <p:spPr>
            <a:xfrm rot="5400000">
              <a:off x="9504029" y="393774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50650AD-933B-49E8-82CA-0054D1CA74B9}"/>
                </a:ext>
              </a:extLst>
            </p:cNvPr>
            <p:cNvSpPr txBox="1"/>
            <p:nvPr/>
          </p:nvSpPr>
          <p:spPr>
            <a:xfrm>
              <a:off x="10036086" y="3762888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DISP in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5ECFA5B8-B32F-44AE-BD37-24FC8F8A6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6086" y="3942657"/>
              <a:ext cx="255726" cy="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DBE6B2D1-6CAB-4A0D-B844-CC8D96EA0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636" y="4208178"/>
              <a:ext cx="0" cy="189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9942762" y="3257951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149060" y="353312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C612893-5A5B-497E-A694-91345D5FF40C}"/>
              </a:ext>
            </a:extLst>
          </p:cNvPr>
          <p:cNvCxnSpPr>
            <a:cxnSpLocks/>
          </p:cNvCxnSpPr>
          <p:nvPr/>
        </p:nvCxnSpPr>
        <p:spPr>
          <a:xfrm flipH="1" flipV="1">
            <a:off x="5021388" y="1340281"/>
            <a:ext cx="1683" cy="324211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F39C734B-3514-4F33-82D1-0C28F8B76336}"/>
              </a:ext>
            </a:extLst>
          </p:cNvPr>
          <p:cNvCxnSpPr>
            <a:cxnSpLocks/>
          </p:cNvCxnSpPr>
          <p:nvPr/>
        </p:nvCxnSpPr>
        <p:spPr>
          <a:xfrm flipV="1">
            <a:off x="5049695" y="1364903"/>
            <a:ext cx="1426078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4D617B08-9190-4923-9E0A-A5B80F2CA352}"/>
              </a:ext>
            </a:extLst>
          </p:cNvPr>
          <p:cNvCxnSpPr>
            <a:cxnSpLocks/>
          </p:cNvCxnSpPr>
          <p:nvPr/>
        </p:nvCxnSpPr>
        <p:spPr>
          <a:xfrm flipH="1">
            <a:off x="6475773" y="1386028"/>
            <a:ext cx="4226" cy="39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C3A879A-A5E6-4C8B-917E-E7D95DE00A3A}"/>
              </a:ext>
            </a:extLst>
          </p:cNvPr>
          <p:cNvCxnSpPr>
            <a:cxnSpLocks/>
          </p:cNvCxnSpPr>
          <p:nvPr/>
        </p:nvCxnSpPr>
        <p:spPr>
          <a:xfrm flipH="1">
            <a:off x="6080737" y="1394322"/>
            <a:ext cx="4226" cy="39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A00273C8-1F55-40FD-9F2E-8B9E44159959}"/>
              </a:ext>
            </a:extLst>
          </p:cNvPr>
          <p:cNvCxnSpPr>
            <a:cxnSpLocks/>
          </p:cNvCxnSpPr>
          <p:nvPr/>
        </p:nvCxnSpPr>
        <p:spPr>
          <a:xfrm>
            <a:off x="1807960" y="3625528"/>
            <a:ext cx="1236070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7955362" y="4357516"/>
            <a:ext cx="8061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9FA1344-1A0D-46E6-8CCF-7AD214FFD6DF}"/>
              </a:ext>
            </a:extLst>
          </p:cNvPr>
          <p:cNvSpPr txBox="1"/>
          <p:nvPr/>
        </p:nvSpPr>
        <p:spPr>
          <a:xfrm>
            <a:off x="6249395" y="5395953"/>
            <a:ext cx="4860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Could we take a lines from the ram and other components straight into the ALU via a MUX and avoid the bus?</a:t>
            </a:r>
          </a:p>
          <a:p>
            <a:endParaRPr lang="en-GB" sz="800" dirty="0"/>
          </a:p>
          <a:p>
            <a:r>
              <a:rPr lang="en-GB" sz="800" dirty="0"/>
              <a:t>Can I support an update in place with arbitrary registers</a:t>
            </a:r>
          </a:p>
          <a:p>
            <a:r>
              <a:rPr lang="en-GB" sz="800" dirty="0"/>
              <a:t>       </a:t>
            </a:r>
            <a:r>
              <a:rPr lang="en-GB" sz="800" dirty="0" err="1"/>
              <a:t>RegX</a:t>
            </a:r>
            <a:r>
              <a:rPr lang="en-GB" sz="800" dirty="0"/>
              <a:t> = ALU(Reg Y, Reg Z) </a:t>
            </a:r>
          </a:p>
          <a:p>
            <a:endParaRPr lang="en-GB" sz="800" dirty="0"/>
          </a:p>
          <a:p>
            <a:r>
              <a:rPr lang="en-GB" sz="800" dirty="0"/>
              <a:t>Can I add immediate to a reg without having the added value from the rom go via a reg?   </a:t>
            </a:r>
            <a:r>
              <a:rPr lang="en-GB" sz="800" dirty="0" err="1"/>
              <a:t>Ie</a:t>
            </a:r>
            <a:r>
              <a:rPr lang="en-GB" sz="800" dirty="0"/>
              <a:t> “ADD RA, 10”     add 10 to RA without overwriting RB</a:t>
            </a:r>
          </a:p>
          <a:p>
            <a:r>
              <a:rPr lang="en-GB" sz="800" dirty="0"/>
              <a:t>Might need to introduce an instruction register to hold the immediate value “10” to do that??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F009E7-44A0-44CA-B484-7805586A071E}"/>
              </a:ext>
            </a:extLst>
          </p:cNvPr>
          <p:cNvSpPr txBox="1"/>
          <p:nvPr/>
        </p:nvSpPr>
        <p:spPr>
          <a:xfrm>
            <a:off x="3961219" y="182530"/>
            <a:ext cx="84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immediate </a:t>
            </a:r>
            <a:r>
              <a:rPr lang="en-GB" sz="800" dirty="0" err="1"/>
              <a:t>arith</a:t>
            </a:r>
            <a:r>
              <a:rPr lang="en-GB" sz="800" dirty="0"/>
              <a:t> (without  loading reg)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DF0FEE-477E-42FE-B660-6E9594F25963}"/>
              </a:ext>
            </a:extLst>
          </p:cNvPr>
          <p:cNvSpPr txBox="1"/>
          <p:nvPr/>
        </p:nvSpPr>
        <p:spPr>
          <a:xfrm>
            <a:off x="3124902" y="205769"/>
            <a:ext cx="84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Mux:Support</a:t>
            </a:r>
            <a:r>
              <a:rPr lang="en-GB" sz="800" dirty="0"/>
              <a:t> relative jumps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06CB76-9016-4FA4-9A2D-10DCD87449DA}"/>
              </a:ext>
            </a:extLst>
          </p:cNvPr>
          <p:cNvSpPr txBox="1"/>
          <p:nvPr/>
        </p:nvSpPr>
        <p:spPr>
          <a:xfrm>
            <a:off x="4788828" y="229021"/>
            <a:ext cx="132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walking memory locations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144589" y="4125581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146453" y="3917220"/>
            <a:ext cx="497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8639094" y="393042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468F303-51FF-4AE7-91D2-23CDC0DAB813}"/>
              </a:ext>
            </a:extLst>
          </p:cNvPr>
          <p:cNvCxnSpPr>
            <a:cxnSpLocks/>
          </p:cNvCxnSpPr>
          <p:nvPr/>
        </p:nvCxnSpPr>
        <p:spPr>
          <a:xfrm>
            <a:off x="7808798" y="3753546"/>
            <a:ext cx="1048642" cy="5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0AB9AAC-B8E3-4EE1-83ED-E3645AAB237B}"/>
              </a:ext>
            </a:extLst>
          </p:cNvPr>
          <p:cNvCxnSpPr>
            <a:cxnSpLocks/>
          </p:cNvCxnSpPr>
          <p:nvPr/>
        </p:nvCxnSpPr>
        <p:spPr>
          <a:xfrm flipH="1">
            <a:off x="8851692" y="3753546"/>
            <a:ext cx="5748" cy="183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</p:cNvCxnSpPr>
          <p:nvPr/>
        </p:nvCxnSpPr>
        <p:spPr>
          <a:xfrm flipH="1">
            <a:off x="8887877" y="435264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</p:cNvCxnSpPr>
          <p:nvPr/>
        </p:nvCxnSpPr>
        <p:spPr>
          <a:xfrm flipV="1">
            <a:off x="4271361" y="3452335"/>
            <a:ext cx="0" cy="32295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613825" y="2570594"/>
            <a:ext cx="13356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( Negative, Overflow, </a:t>
            </a:r>
          </a:p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Magnitude?? )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246870" y="3035860"/>
            <a:ext cx="46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 &amp; Z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>
            <a:off x="3181015" y="3301666"/>
            <a:ext cx="76335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[All other control]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06208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12551" y="3486041"/>
            <a:ext cx="46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/>
          <p:nvPr/>
        </p:nvCxnSpPr>
        <p:spPr>
          <a:xfrm>
            <a:off x="3529468" y="3031797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362625" y="2855595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777199"/>
            <a:ext cx="1392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280944" y="770174"/>
            <a:ext cx="1140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Control Logic</a:t>
            </a:r>
          </a:p>
        </p:txBody>
      </p:sp>
    </p:spTree>
    <p:extLst>
      <p:ext uri="{BB962C8B-B14F-4D97-AF65-F5344CB8AC3E}">
        <p14:creationId xmlns:p14="http://schemas.microsoft.com/office/powerpoint/2010/main" val="1332909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214796" y="3530010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589493" y="4106628"/>
            <a:ext cx="397667" cy="63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514895" y="3854488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506689" y="1806676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7428043" y="3914287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7648932" y="387975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7648932" y="419608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7627980" y="4385241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147125" y="402258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147125" y="4252689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140276" y="375373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140276" y="3983836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7545474" y="2855595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057066" y="292156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057066" y="3143275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7800503" y="3643115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014586" y="3939928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149060" y="4207131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271887" y="3720268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9994280" y="413227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0526337" y="395742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0526337" y="4121180"/>
            <a:ext cx="438074" cy="1601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271887" y="4402712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9942762" y="3257951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149060" y="353312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7955362" y="4357516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9FA1344-1A0D-46E6-8CCF-7AD214FFD6DF}"/>
              </a:ext>
            </a:extLst>
          </p:cNvPr>
          <p:cNvSpPr txBox="1"/>
          <p:nvPr/>
        </p:nvSpPr>
        <p:spPr>
          <a:xfrm>
            <a:off x="6249395" y="5395953"/>
            <a:ext cx="48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Could we take a lines from the ram and other components straight into the ALU via a MUX and avoid the bus?</a:t>
            </a:r>
          </a:p>
          <a:p>
            <a:endParaRPr lang="en-GB" sz="800" dirty="0"/>
          </a:p>
          <a:p>
            <a:r>
              <a:rPr lang="en-GB" sz="800" dirty="0"/>
              <a:t>Can I add immediate to a reg without having the added value from the rom go via a reg?   </a:t>
            </a:r>
            <a:r>
              <a:rPr lang="en-GB" sz="800" dirty="0" err="1"/>
              <a:t>Ie</a:t>
            </a:r>
            <a:r>
              <a:rPr lang="en-GB" sz="800" dirty="0"/>
              <a:t> “ADD RA, 10”     add 10 to RA without overwriting RB</a:t>
            </a:r>
          </a:p>
          <a:p>
            <a:r>
              <a:rPr lang="en-GB" sz="800" dirty="0"/>
              <a:t>Might need to introduce an instruction register to hold the immediate value “10” to do that or mux the ROM data into the ALU.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F009E7-44A0-44CA-B484-7805586A071E}"/>
              </a:ext>
            </a:extLst>
          </p:cNvPr>
          <p:cNvSpPr txBox="1"/>
          <p:nvPr/>
        </p:nvSpPr>
        <p:spPr>
          <a:xfrm>
            <a:off x="3726907" y="5443574"/>
            <a:ext cx="84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immediate </a:t>
            </a:r>
            <a:r>
              <a:rPr lang="en-GB" sz="800" dirty="0" err="1"/>
              <a:t>arith</a:t>
            </a:r>
            <a:r>
              <a:rPr lang="en-GB" sz="800" dirty="0"/>
              <a:t> (without  loading reg)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DF0FEE-477E-42FE-B660-6E9594F25963}"/>
              </a:ext>
            </a:extLst>
          </p:cNvPr>
          <p:cNvSpPr txBox="1"/>
          <p:nvPr/>
        </p:nvSpPr>
        <p:spPr>
          <a:xfrm>
            <a:off x="2890590" y="5466813"/>
            <a:ext cx="84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Mux:Support</a:t>
            </a:r>
            <a:r>
              <a:rPr lang="en-GB" sz="800" dirty="0"/>
              <a:t> relative jumps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06CB76-9016-4FA4-9A2D-10DCD87449DA}"/>
              </a:ext>
            </a:extLst>
          </p:cNvPr>
          <p:cNvSpPr txBox="1"/>
          <p:nvPr/>
        </p:nvSpPr>
        <p:spPr>
          <a:xfrm>
            <a:off x="4554516" y="5490065"/>
            <a:ext cx="132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walking memory locations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144589" y="4125581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146453" y="391722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8639094" y="393042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8887877" y="4389150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127169" y="299380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73696" y="3161421"/>
            <a:ext cx="48606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80943" y="2927178"/>
            <a:ext cx="545081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777199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777198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383795" y="2907882"/>
            <a:ext cx="2797552" cy="605144"/>
          </a:xfrm>
          <a:prstGeom prst="bentConnector3">
            <a:avLst>
              <a:gd name="adj1" fmla="val 1081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6683463" y="3492658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057145" y="3099693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767559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795796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545474" y="77719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773062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9707767" y="1644496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958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BB679C-95DC-445E-8381-5E57C1F10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876007"/>
              </p:ext>
            </p:extLst>
          </p:nvPr>
        </p:nvGraphicFramePr>
        <p:xfrm>
          <a:off x="918663" y="971542"/>
          <a:ext cx="6687574" cy="1448374"/>
        </p:xfrm>
        <a:graphic>
          <a:graphicData uri="http://schemas.openxmlformats.org/drawingml/2006/table">
            <a:tbl>
              <a:tblPr/>
              <a:tblGrid>
                <a:gridCol w="2350734">
                  <a:extLst>
                    <a:ext uri="{9D8B030D-6E8A-4147-A177-3AD203B41FA5}">
                      <a16:colId xmlns:a16="http://schemas.microsoft.com/office/drawing/2014/main" val="1345229084"/>
                    </a:ext>
                  </a:extLst>
                </a:gridCol>
                <a:gridCol w="1606954">
                  <a:extLst>
                    <a:ext uri="{9D8B030D-6E8A-4147-A177-3AD203B41FA5}">
                      <a16:colId xmlns:a16="http://schemas.microsoft.com/office/drawing/2014/main" val="1157837818"/>
                    </a:ext>
                  </a:extLst>
                </a:gridCol>
                <a:gridCol w="1600500">
                  <a:extLst>
                    <a:ext uri="{9D8B030D-6E8A-4147-A177-3AD203B41FA5}">
                      <a16:colId xmlns:a16="http://schemas.microsoft.com/office/drawing/2014/main" val="1114488552"/>
                    </a:ext>
                  </a:extLst>
                </a:gridCol>
                <a:gridCol w="1129386">
                  <a:extLst>
                    <a:ext uri="{9D8B030D-6E8A-4147-A177-3AD203B41FA5}">
                      <a16:colId xmlns:a16="http://schemas.microsoft.com/office/drawing/2014/main" val="1645132500"/>
                    </a:ext>
                  </a:extLst>
                </a:gridCol>
              </a:tblGrid>
              <a:tr h="144837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DESTINATION</a:t>
                      </a:r>
                      <a:b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Device                   = </a:t>
                      </a:r>
                      <a:endParaRPr lang="en-GB" sz="18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SOURCE </a:t>
                      </a:r>
                      <a:b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on BUS A</a:t>
                      </a:r>
                      <a:endParaRPr lang="en-GB" sz="1800">
                        <a:solidFill>
                          <a:srgbClr val="5F497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800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B43512"/>
                          </a:solidFill>
                          <a:effectLst/>
                          <a:latin typeface="Calibri" panose="020F0502020204030204" pitchFamily="34" charset="0"/>
                        </a:rPr>
                        <a:t>ALUOP</a:t>
                      </a:r>
                      <a:r>
                        <a:rPr lang="en-GB" sz="1800" dirty="0"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  <a:b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on BUS B</a:t>
                      </a: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GB" sz="1800" b="1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09321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3BBD421-D998-4DBF-9ABC-C001B4DA5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516" y="2866600"/>
            <a:ext cx="9156878" cy="346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example ..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A and C without carry-in, and assign back to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=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(A+B)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C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B and A with carry-in, and assign back to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=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B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kumimoji="0" lang="en-GB" altLang="en-US" sz="1600" b="1" i="0" u="none" strike="noStrike" cap="none" normalizeH="0" baseline="0" dirty="0" err="1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A+B+Cin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	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C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MARHI and immediate value #10 from the ROM, and assign back to MARHI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MARHI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=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MARHI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(A+B)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#10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Set the low order byte of the PC to the value of register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PCLO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=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 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(A)     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 USED</a:t>
            </a:r>
            <a:endParaRPr kumimoji="0" lang="en-GB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5198B-F7A1-4580-8638-C930CB19C379}"/>
              </a:ext>
            </a:extLst>
          </p:cNvPr>
          <p:cNvSpPr txBox="1"/>
          <p:nvPr/>
        </p:nvSpPr>
        <p:spPr>
          <a:xfrm>
            <a:off x="8434622" y="619167"/>
            <a:ext cx="3502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Also ..</a:t>
            </a:r>
          </a:p>
          <a:p>
            <a:endParaRPr lang="en-GB" sz="1600" dirty="0"/>
          </a:p>
          <a:p>
            <a:r>
              <a:rPr lang="en-GB" sz="1600" dirty="0" err="1"/>
              <a:t>Dest</a:t>
            </a:r>
            <a:r>
              <a:rPr lang="en-GB" sz="1600" dirty="0"/>
              <a:t>: 	RAM, Registers, UART,</a:t>
            </a:r>
          </a:p>
          <a:p>
            <a:r>
              <a:rPr lang="en-GB" sz="1600" dirty="0"/>
              <a:t>Sources : 	RAM, Registers, UART, ROM</a:t>
            </a:r>
          </a:p>
          <a:p>
            <a:endParaRPr lang="en-GB" sz="1600" dirty="0"/>
          </a:p>
          <a:p>
            <a:r>
              <a:rPr lang="en-GB" sz="1600" dirty="0"/>
              <a:t>RAM addressing: Register or Direct</a:t>
            </a:r>
          </a:p>
        </p:txBody>
      </p:sp>
    </p:spTree>
    <p:extLst>
      <p:ext uri="{BB962C8B-B14F-4D97-AF65-F5344CB8AC3E}">
        <p14:creationId xmlns:p14="http://schemas.microsoft.com/office/powerpoint/2010/main" val="3870414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453350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4F2A6610-092E-44D5-9205-EA51540DAB36}"/>
              </a:ext>
            </a:extLst>
          </p:cNvPr>
          <p:cNvSpPr/>
          <p:nvPr/>
        </p:nvSpPr>
        <p:spPr>
          <a:xfrm rot="13476617">
            <a:off x="4634089" y="4172641"/>
            <a:ext cx="528898" cy="519199"/>
          </a:xfrm>
          <a:prstGeom prst="halfFrame">
            <a:avLst>
              <a:gd name="adj1" fmla="val 13742"/>
              <a:gd name="adj2" fmla="val 12663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176458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6955573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7809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FEF1E394-922F-4021-B83D-6554B2CBB03B}"/>
              </a:ext>
            </a:extLst>
          </p:cNvPr>
          <p:cNvSpPr/>
          <p:nvPr/>
        </p:nvSpPr>
        <p:spPr>
          <a:xfrm rot="10800000" flipH="1">
            <a:off x="4997439" y="3000098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A832136B-4B64-45FE-AD7B-58E1F07AD5F4}"/>
              </a:ext>
            </a:extLst>
          </p:cNvPr>
          <p:cNvSpPr/>
          <p:nvPr/>
        </p:nvSpPr>
        <p:spPr>
          <a:xfrm rot="10800000" flipH="1">
            <a:off x="4379647" y="2994002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4095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7952093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3277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8012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29" name="Arrow: Bent-Up 328">
            <a:extLst>
              <a:ext uri="{FF2B5EF4-FFF2-40B4-BE49-F238E27FC236}">
                <a16:creationId xmlns:a16="http://schemas.microsoft.com/office/drawing/2014/main" id="{88010A4F-57DB-4EB2-8CB1-712176974018}"/>
              </a:ext>
            </a:extLst>
          </p:cNvPr>
          <p:cNvSpPr/>
          <p:nvPr/>
        </p:nvSpPr>
        <p:spPr>
          <a:xfrm rot="10800000" flipH="1">
            <a:off x="10606702" y="2867689"/>
            <a:ext cx="205622" cy="334787"/>
          </a:xfrm>
          <a:prstGeom prst="bentUpArrow">
            <a:avLst>
              <a:gd name="adj1" fmla="val 29774"/>
              <a:gd name="adj2" fmla="val 28949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373678" y="3461283"/>
            <a:ext cx="1603825" cy="1595605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5421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6489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4040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8817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4384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096179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2901581" y="3773228"/>
            <a:ext cx="461087" cy="280968"/>
            <a:chOff x="5099096" y="2074509"/>
            <a:chExt cx="375835" cy="200853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099096" y="2081697"/>
              <a:ext cx="331912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023966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468065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811052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836092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8833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6803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256406" y="2453063"/>
            <a:ext cx="807851" cy="10708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637800" y="2743941"/>
            <a:ext cx="32060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SYNC </a:t>
            </a:r>
            <a:br>
              <a:rPr lang="en-GB" sz="700" b="1" dirty="0"/>
            </a:br>
            <a:r>
              <a:rPr lang="en-GB" sz="7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877720" y="2467395"/>
            <a:ext cx="3847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904926" y="3275436"/>
            <a:ext cx="4809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339290" y="2583425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538281" y="2479640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327822" y="2470540"/>
            <a:ext cx="94578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282277" y="2726065"/>
            <a:ext cx="339901" cy="7540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8163219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751458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823498" y="3141666"/>
            <a:ext cx="18434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2993455" y="2961436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757318" y="2789862"/>
            <a:ext cx="2644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A[15:0]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11164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297864" y="2333796"/>
            <a:ext cx="15228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174450" y="1598569"/>
            <a:ext cx="512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174450" y="4238173"/>
            <a:ext cx="4809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407528" y="2892869"/>
            <a:ext cx="22602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007130" y="1433781"/>
            <a:ext cx="34945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sz="1000" b="1" dirty="0"/>
              <a:t>ALU A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272778" y="4164311"/>
            <a:ext cx="4655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000" b="1" dirty="0"/>
              <a:t>ALU B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47322" y="412050"/>
            <a:ext cx="798296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1000" b="1" dirty="0"/>
              <a:t>ALU Result Bus</a:t>
            </a:r>
            <a:endParaRPr lang="en-GB" sz="2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37530" y="5594200"/>
            <a:ext cx="78867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700" b="1" dirty="0"/>
              <a:t>Address Bus Hi [15:8]</a:t>
            </a:r>
            <a:endParaRPr lang="en-GB" sz="16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42338" y="5969329"/>
            <a:ext cx="75180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700" b="1" dirty="0"/>
              <a:t>Address Bus Lo [7:0]</a:t>
            </a:r>
            <a:endParaRPr lang="en-GB" sz="16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2806657" y="2024146"/>
            <a:ext cx="538936" cy="272037"/>
            <a:chOff x="5068079" y="2074509"/>
            <a:chExt cx="406852" cy="197678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068079" y="2078522"/>
              <a:ext cx="362363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03094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5699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9956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4415" y="5060744"/>
            <a:ext cx="516682" cy="279171"/>
            <a:chOff x="5065286" y="2070281"/>
            <a:chExt cx="409645" cy="193664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065286" y="2070281"/>
              <a:ext cx="396028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AH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858210" y="5067535"/>
            <a:ext cx="493684" cy="268341"/>
            <a:chOff x="5079725" y="2073135"/>
            <a:chExt cx="395206" cy="193665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079725" y="2073135"/>
              <a:ext cx="371499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AL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98" name="Rectangle 297">
            <a:extLst>
              <a:ext uri="{FF2B5EF4-FFF2-40B4-BE49-F238E27FC236}">
                <a16:creationId xmlns:a16="http://schemas.microsoft.com/office/drawing/2014/main" id="{E01703BE-D0FB-4EF6-9C35-B4D71DCE6641}"/>
              </a:ext>
            </a:extLst>
          </p:cNvPr>
          <p:cNvSpPr/>
          <p:nvPr/>
        </p:nvSpPr>
        <p:spPr>
          <a:xfrm>
            <a:off x="1142742" y="3783605"/>
            <a:ext cx="427804" cy="2238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E5A531A-39F0-4F23-97AC-24D31BE0A6EB}"/>
              </a:ext>
            </a:extLst>
          </p:cNvPr>
          <p:cNvSpPr txBox="1"/>
          <p:nvPr/>
        </p:nvSpPr>
        <p:spPr>
          <a:xfrm>
            <a:off x="1167176" y="3782076"/>
            <a:ext cx="380185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BUFFER B</a:t>
            </a:r>
            <a:endParaRPr lang="en-GB" sz="800" dirty="0"/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  <a:endParaRPr lang="en-GB" sz="700" dirty="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707449" y="3596075"/>
            <a:ext cx="571699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2114799" y="4704506"/>
            <a:ext cx="456425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082851" y="4689972"/>
            <a:ext cx="515982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35277" y="2101300"/>
            <a:ext cx="72616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 </a:t>
            </a:r>
            <a:r>
              <a:rPr lang="en-GB" sz="900" b="1" dirty="0"/>
              <a:t>LOGIC</a:t>
            </a:r>
            <a:endParaRPr lang="en-GB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770353" y="2494117"/>
            <a:ext cx="1410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551950" y="3607930"/>
            <a:ext cx="104196" cy="7540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C</a:t>
            </a:r>
          </a:p>
          <a:p>
            <a:pPr algn="r"/>
            <a:r>
              <a:rPr lang="en-GB" sz="700" dirty="0"/>
              <a:t>Z</a:t>
            </a:r>
          </a:p>
          <a:p>
            <a:pPr algn="r"/>
            <a:r>
              <a:rPr lang="en-GB" sz="700" dirty="0"/>
              <a:t>O</a:t>
            </a:r>
          </a:p>
          <a:p>
            <a:pPr algn="r"/>
            <a:r>
              <a:rPr lang="en-GB" sz="700" dirty="0"/>
              <a:t>GT</a:t>
            </a:r>
          </a:p>
          <a:p>
            <a:pPr algn="r"/>
            <a:r>
              <a:rPr lang="en-GB" sz="700" dirty="0"/>
              <a:t>LT</a:t>
            </a:r>
          </a:p>
          <a:p>
            <a:pPr algn="r"/>
            <a:r>
              <a:rPr lang="en-GB" sz="700" dirty="0"/>
              <a:t>EQ</a:t>
            </a:r>
          </a:p>
          <a:p>
            <a:pPr algn="r"/>
            <a:r>
              <a:rPr lang="en-GB" sz="7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631507" y="3257348"/>
            <a:ext cx="434414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 </a:t>
            </a:r>
          </a:p>
          <a:p>
            <a:r>
              <a:rPr lang="en-GB" sz="800" b="1" dirty="0"/>
              <a:t>LOGIC</a:t>
            </a:r>
            <a:endParaRPr lang="en-GB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249164" y="2441518"/>
            <a:ext cx="370490" cy="9874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85139" y="3192256"/>
            <a:ext cx="234103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700" b="1" dirty="0"/>
            </a:br>
            <a:r>
              <a:rPr lang="en-GB" sz="7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473327" y="2476481"/>
            <a:ext cx="104259" cy="86177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700" dirty="0"/>
          </a:p>
          <a:p>
            <a:pPr algn="r"/>
            <a:r>
              <a:rPr lang="en-GB" sz="700" dirty="0"/>
              <a:t>C</a:t>
            </a:r>
          </a:p>
          <a:p>
            <a:pPr algn="r"/>
            <a:r>
              <a:rPr lang="en-GB" sz="700" dirty="0"/>
              <a:t>Z</a:t>
            </a:r>
          </a:p>
          <a:p>
            <a:pPr algn="r"/>
            <a:r>
              <a:rPr lang="en-GB" sz="700" dirty="0"/>
              <a:t>O</a:t>
            </a:r>
          </a:p>
          <a:p>
            <a:pPr algn="r"/>
            <a:r>
              <a:rPr lang="en-GB" sz="700" dirty="0"/>
              <a:t>GT</a:t>
            </a:r>
          </a:p>
          <a:p>
            <a:pPr algn="r"/>
            <a:r>
              <a:rPr lang="en-GB" sz="700" dirty="0"/>
              <a:t>LT</a:t>
            </a:r>
          </a:p>
          <a:p>
            <a:pPr algn="r"/>
            <a:r>
              <a:rPr lang="en-GB" sz="700" dirty="0"/>
              <a:t>EQ</a:t>
            </a:r>
          </a:p>
          <a:p>
            <a:pPr algn="r"/>
            <a:r>
              <a:rPr lang="en-GB" sz="7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256660" y="2494004"/>
            <a:ext cx="136319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9204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135060" y="2556760"/>
            <a:ext cx="217665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_cin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9376249" y="5485382"/>
            <a:ext cx="2509696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Optional extras: a </a:t>
            </a:r>
            <a:r>
              <a:rPr lang="en-GB" sz="700" dirty="0" err="1">
                <a:solidFill>
                  <a:srgbClr val="FF0000"/>
                </a:solidFill>
              </a:rPr>
              <a:t>presettable</a:t>
            </a:r>
            <a:r>
              <a:rPr lang="en-GB" sz="7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Basically a second program counter-like thing.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Dedicated stack pointer?.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605499" y="5359010"/>
            <a:ext cx="9537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rom_addrbushi_buf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162599" y="5358204"/>
            <a:ext cx="9537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rom_addrbuslo_buf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373729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370869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635467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649550" y="3000480"/>
            <a:ext cx="20999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877464" y="2960707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228061" y="2032060"/>
            <a:ext cx="488234" cy="276406"/>
            <a:chOff x="5073960" y="2074509"/>
            <a:chExt cx="400971" cy="200853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073960" y="2081697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7953180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720393" y="2032088"/>
            <a:ext cx="518587" cy="276405"/>
            <a:chOff x="5066215" y="2074509"/>
            <a:chExt cx="408716" cy="200853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066215" y="2081697"/>
              <a:ext cx="362365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11803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671135" y="2488678"/>
            <a:ext cx="12343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7859834" y="3409704"/>
            <a:ext cx="66204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</a:t>
            </a:r>
            <a:r>
              <a:rPr lang="en-GB" sz="700" b="1" dirty="0"/>
              <a:t> LOGIC</a:t>
            </a:r>
            <a:endParaRPr lang="en-GB" sz="16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767971" y="3097388"/>
            <a:ext cx="15869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_</a:t>
            </a:r>
            <a:r>
              <a:rPr lang="en-GB" sz="700" dirty="0" err="1"/>
              <a:t>txe</a:t>
            </a:r>
            <a:endParaRPr lang="en-GB" sz="700" dirty="0"/>
          </a:p>
          <a:p>
            <a:pPr algn="r"/>
            <a:r>
              <a:rPr lang="en-GB" sz="700" dirty="0"/>
              <a:t>_</a:t>
            </a:r>
            <a:r>
              <a:rPr lang="en-GB" sz="700" dirty="0" err="1"/>
              <a:t>rxf</a:t>
            </a:r>
            <a:endParaRPr lang="en-GB" sz="700" dirty="0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623745" y="4401325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ram_bbus_buf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034749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325987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4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6995264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899423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540815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4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257215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226779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128668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17923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627305" y="3126921"/>
            <a:ext cx="28373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856716" y="2961489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837812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863040" y="3112415"/>
            <a:ext cx="2644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076605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831850" y="2486072"/>
            <a:ext cx="136256" cy="392325"/>
            <a:chOff x="5774753" y="2043597"/>
            <a:chExt cx="348382" cy="35266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774753" y="2299429"/>
              <a:ext cx="34838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15064" y="2043597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096342" y="2452352"/>
            <a:ext cx="363903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217090" y="3141006"/>
            <a:ext cx="17633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382238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620294" y="2467451"/>
            <a:ext cx="136256" cy="392325"/>
            <a:chOff x="5774753" y="2043597"/>
            <a:chExt cx="348382" cy="352664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774753" y="2299429"/>
              <a:ext cx="34838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15064" y="2043597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107280" y="2486070"/>
            <a:ext cx="346250" cy="443852"/>
            <a:chOff x="5653807" y="2036960"/>
            <a:chExt cx="885302" cy="39898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38152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653807" y="2242279"/>
              <a:ext cx="885302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704223" y="2036960"/>
              <a:ext cx="241820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5968106" y="3665528"/>
            <a:ext cx="444109" cy="265327"/>
            <a:chOff x="5103401" y="2074509"/>
            <a:chExt cx="371530" cy="200853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03401" y="2081697"/>
              <a:ext cx="331913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756550" y="3658172"/>
            <a:ext cx="436035" cy="268732"/>
            <a:chOff x="5103401" y="2074509"/>
            <a:chExt cx="371530" cy="19926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03401" y="2080109"/>
              <a:ext cx="331913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714342" y="2452352"/>
            <a:ext cx="392875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847269" y="3141006"/>
            <a:ext cx="19556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029210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747277" y="2490771"/>
            <a:ext cx="356629" cy="546875"/>
            <a:chOff x="5635946" y="2041184"/>
            <a:chExt cx="911835" cy="49159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38149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662322" y="2242279"/>
              <a:ext cx="885459" cy="2904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7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635946" y="2041184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163594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6934532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024539" y="2028669"/>
            <a:ext cx="481972" cy="272035"/>
            <a:chOff x="5091221" y="2077685"/>
            <a:chExt cx="383710" cy="19767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091221" y="2081697"/>
              <a:ext cx="334958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813086" y="2033679"/>
            <a:ext cx="505422" cy="272037"/>
            <a:chOff x="5091221" y="2074509"/>
            <a:chExt cx="383710" cy="1976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091221" y="2078522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22359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163595" y="5038103"/>
            <a:ext cx="507186" cy="246236"/>
            <a:chOff x="5073670" y="2072182"/>
            <a:chExt cx="401261" cy="193665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073670" y="2072182"/>
              <a:ext cx="388246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AH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6978708" y="5040220"/>
            <a:ext cx="490735" cy="248032"/>
            <a:chOff x="5083237" y="2074085"/>
            <a:chExt cx="391694" cy="193665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083237" y="2074085"/>
              <a:ext cx="37149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AL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557820" y="2452352"/>
            <a:ext cx="400297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607188" y="3141006"/>
            <a:ext cx="343043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 err="1"/>
              <a:t>PCHITmp</a:t>
            </a:r>
            <a:endParaRPr lang="en-GB" sz="7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880111" y="2589911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587261" y="2487677"/>
            <a:ext cx="136256" cy="412233"/>
            <a:chOff x="5722703" y="2038401"/>
            <a:chExt cx="348381" cy="370560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22703" y="2312129"/>
              <a:ext cx="348381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725925" y="2038401"/>
              <a:ext cx="241818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3992048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4927186" y="2493258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278195" y="2493259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5306561" y="5359010"/>
            <a:ext cx="106599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marhi_addrbushi_buf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353425" y="5354696"/>
            <a:ext cx="106599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marlo_addrbuslo_buf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556461" y="4414793"/>
            <a:ext cx="7854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7318857" y="4416993"/>
            <a:ext cx="7854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10547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042731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070775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22580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763323" y="4396659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555316" y="2459854"/>
            <a:ext cx="479673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D[</a:t>
            </a:r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48:8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]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28235" y="3745210"/>
            <a:ext cx="61715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IMMEDIATE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ADDRESSSING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390903" y="4976574"/>
            <a:ext cx="10286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DIRECT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  HI</a:t>
            </a:r>
            <a:endParaRPr lang="en-GB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384863" y="4987717"/>
            <a:ext cx="958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DIRECT </a:t>
            </a:r>
          </a:p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 LO</a:t>
            </a:r>
            <a:endParaRPr lang="en-GB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548618" y="4987717"/>
            <a:ext cx="53248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REGISTER ADDRESS LO</a:t>
            </a:r>
            <a:endParaRPr lang="en-GB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424249" y="4933902"/>
            <a:ext cx="785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REGISTER ADDRESS HI </a:t>
            </a:r>
            <a:endParaRPr lang="en-GB" b="1" dirty="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722087" y="4961614"/>
            <a:ext cx="7017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141887" y="3418001"/>
            <a:ext cx="7122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176163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1878861" y="3493391"/>
            <a:ext cx="9092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Address Bus [15:0]</a:t>
            </a:r>
            <a:endParaRPr lang="en-GB" sz="48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2365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2440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9284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66058" y="3241222"/>
              <a:ext cx="19075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795020" y="2764441"/>
              <a:ext cx="264496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</a:t>
              </a:r>
              <a:r>
                <a:rPr lang="en-GB" sz="700" dirty="0" err="1">
                  <a:solidFill>
                    <a:srgbClr val="FF0000"/>
                  </a:solidFill>
                </a:rPr>
                <a:t>oe</a:t>
              </a:r>
              <a:endParaRPr lang="en-GB" sz="7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359617" y="1404000"/>
            <a:ext cx="729367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uart_abus_buf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36180" y="1404000"/>
            <a:ext cx="841577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uart_alubus_buf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631229" y="1404000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ram_alubus_buf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5605008" y="1404000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561327" y="1403084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marlo_abus_buf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6F0BF444-008C-40AA-A008-3CF732BB9AA4}"/>
              </a:ext>
            </a:extLst>
          </p:cNvPr>
          <p:cNvSpPr/>
          <p:nvPr/>
        </p:nvSpPr>
        <p:spPr>
          <a:xfrm rot="16200000" flipH="1" flipV="1">
            <a:off x="10802640" y="1885114"/>
            <a:ext cx="162761" cy="455836"/>
          </a:xfrm>
          <a:prstGeom prst="bentUpArrow">
            <a:avLst>
              <a:gd name="adj1" fmla="val 3715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4A1589-54B6-421C-8187-3BAF88736817}"/>
              </a:ext>
            </a:extLst>
          </p:cNvPr>
          <p:cNvSpPr txBox="1"/>
          <p:nvPr/>
        </p:nvSpPr>
        <p:spPr>
          <a:xfrm>
            <a:off x="11137121" y="2087657"/>
            <a:ext cx="431208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OPERATION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9DFDEB-18F0-4360-8D49-32457A669BFA}"/>
              </a:ext>
            </a:extLst>
          </p:cNvPr>
          <p:cNvSpPr txBox="1"/>
          <p:nvPr/>
        </p:nvSpPr>
        <p:spPr>
          <a:xfrm>
            <a:off x="10259487" y="1904373"/>
            <a:ext cx="644407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CONTROL </a:t>
            </a:r>
            <a:r>
              <a:rPr lang="en-GB" sz="800" dirty="0"/>
              <a:t>LOGIC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91F123C7-1859-42D8-BB91-899AF502F891}"/>
              </a:ext>
            </a:extLst>
          </p:cNvPr>
          <p:cNvSpPr txBox="1"/>
          <p:nvPr/>
        </p:nvSpPr>
        <p:spPr>
          <a:xfrm>
            <a:off x="1159784" y="603474"/>
            <a:ext cx="819806" cy="4484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en-US"/>
            </a:defPPr>
            <a:lvl1pPr algn="r">
              <a:defRPr sz="2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1200" dirty="0">
                <a:solidFill>
                  <a:schemeClr val="tx1"/>
                </a:solidFill>
              </a:rPr>
              <a:t>CONTROL 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3691330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6D708E-F7EA-4781-9BE2-E8C1D19AC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379624"/>
              </p:ext>
            </p:extLst>
          </p:nvPr>
        </p:nvGraphicFramePr>
        <p:xfrm>
          <a:off x="2708910" y="1569244"/>
          <a:ext cx="5305044" cy="1076960"/>
        </p:xfrm>
        <a:graphic>
          <a:graphicData uri="http://schemas.openxmlformats.org/drawingml/2006/table">
            <a:tbl>
              <a:tblPr/>
              <a:tblGrid>
                <a:gridCol w="1864765">
                  <a:extLst>
                    <a:ext uri="{9D8B030D-6E8A-4147-A177-3AD203B41FA5}">
                      <a16:colId xmlns:a16="http://schemas.microsoft.com/office/drawing/2014/main" val="2254142754"/>
                    </a:ext>
                  </a:extLst>
                </a:gridCol>
                <a:gridCol w="1274746">
                  <a:extLst>
                    <a:ext uri="{9D8B030D-6E8A-4147-A177-3AD203B41FA5}">
                      <a16:colId xmlns:a16="http://schemas.microsoft.com/office/drawing/2014/main" val="1982058172"/>
                    </a:ext>
                  </a:extLst>
                </a:gridCol>
                <a:gridCol w="1269627">
                  <a:extLst>
                    <a:ext uri="{9D8B030D-6E8A-4147-A177-3AD203B41FA5}">
                      <a16:colId xmlns:a16="http://schemas.microsoft.com/office/drawing/2014/main" val="3437591692"/>
                    </a:ext>
                  </a:extLst>
                </a:gridCol>
                <a:gridCol w="895906">
                  <a:extLst>
                    <a:ext uri="{9D8B030D-6E8A-4147-A177-3AD203B41FA5}">
                      <a16:colId xmlns:a16="http://schemas.microsoft.com/office/drawing/2014/main" val="34559495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DESTINATION</a:t>
                      </a:r>
                      <a:b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Device                   = </a:t>
                      </a:r>
                      <a:endParaRPr lang="en-GB" sz="16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SOURCE </a:t>
                      </a:r>
                      <a:b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on BUS A</a:t>
                      </a:r>
                      <a:endParaRPr lang="en-GB" sz="1600" dirty="0">
                        <a:solidFill>
                          <a:srgbClr val="5F497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600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B43512"/>
                          </a:solidFill>
                          <a:effectLst/>
                          <a:latin typeface="Calibri" panose="020F0502020204030204" pitchFamily="34" charset="0"/>
                        </a:rPr>
                        <a:t>ALUOP</a:t>
                      </a:r>
                      <a:r>
                        <a:rPr lang="en-GB" sz="1600" dirty="0"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  <a:b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on BUS B</a:t>
                      </a:r>
                      <a: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27681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9C16D40-4884-42BC-823B-F6C279A7A952}"/>
              </a:ext>
            </a:extLst>
          </p:cNvPr>
          <p:cNvSpPr txBox="1"/>
          <p:nvPr/>
        </p:nvSpPr>
        <p:spPr>
          <a:xfrm>
            <a:off x="1558290" y="794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Every operation on SPAM1 involves the ALU and has the form: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030E7-CA7C-4415-9E0F-E9201FFA58F6}"/>
              </a:ext>
            </a:extLst>
          </p:cNvPr>
          <p:cNvSpPr txBox="1"/>
          <p:nvPr/>
        </p:nvSpPr>
        <p:spPr>
          <a:xfrm>
            <a:off x="1280160" y="2891790"/>
            <a:ext cx="9479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A and C without carry-in and assign back to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=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 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(A+B)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C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B and A with carry-in and assign back to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=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B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</a:t>
            </a:r>
            <a:r>
              <a:rPr lang="en-GB" sz="1800" b="1" dirty="0" err="1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A+B+Cin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C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MARHI and immediate value #10 immediate from the ROM and assign back to MARHI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MARHI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=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MARHI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(A+B)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#10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Set the low order byte of the PC to that value of register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PCLO    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=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A 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(A)     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NOT USED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620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dress Bus &#10;_do_iu &#10;vcc &#10;_ luiump &#10;_IX hitmp_in &#10;ALU Result aus &#10;c D74HCT08E &#10;CLKEN &#10;GND &#10;24 &#10;GNO &#10;vcc &#10;CLR# &#10;GND &#10;CLR# &#10;GND &#10;CLR# &#10;GND &#10;GND &#10;CLR# &#10;GND &#10;GND &#10;PCLO 3 0 &#10;74Hcf163 VCC &#10;LOAD* &#10;PCLO 7 &#10;74Hct163 vcc &#10;Rco &#10;LOAD* &#10;PCHI 3 0 &#10;74HCtfG3 VCC &#10;Rco &#10;LOAD* &#10;*CHI 7 4 &#10;LOAD* ">
            <a:extLst>
              <a:ext uri="{FF2B5EF4-FFF2-40B4-BE49-F238E27FC236}">
                <a16:creationId xmlns:a16="http://schemas.microsoft.com/office/drawing/2014/main" id="{FFBE4B20-81DE-44BA-8093-93999C5C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-103030"/>
            <a:ext cx="1193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787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/8 &#10;18 &#10;pcHl &#10;PCLO &#10;Address Bus ">
            <a:extLst>
              <a:ext uri="{FF2B5EF4-FFF2-40B4-BE49-F238E27FC236}">
                <a16:creationId xmlns:a16="http://schemas.microsoft.com/office/drawing/2014/main" id="{0B1A717C-8717-4A98-937F-B89D170E0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91" y="1033932"/>
            <a:ext cx="3831465" cy="16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LU &#10;/8 &#10;out &#10;18 &#10;Address HI Path &#10;PCHlTMp &#10;18 &#10;Address LO path &#10;PCHI &#10;/16 &#10;PCLO &#10;Address Bus ">
            <a:extLst>
              <a:ext uri="{FF2B5EF4-FFF2-40B4-BE49-F238E27FC236}">
                <a16:creationId xmlns:a16="http://schemas.microsoft.com/office/drawing/2014/main" id="{86CFFCAB-6444-4598-A368-2A3938F31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15" y="3429000"/>
            <a:ext cx="7670970" cy="23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561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Machine generated alternative text:&#10;CLK &#10;A &#10;B &#10;C &#10;ENP &#10;GND &#10;1 &#10;2 &#10;3 &#10;4 &#10;5 &#10;6 &#10;7 &#10;8 &#10;16 &#10;14 &#10;13 &#10;12 &#10;10 &#10;9 &#10;vcc &#10;RCO &#10;QA &#10;QB &#10;QC &#10;ENT &#10;LOAD ">
            <a:extLst>
              <a:ext uri="{FF2B5EF4-FFF2-40B4-BE49-F238E27FC236}">
                <a16:creationId xmlns:a16="http://schemas.microsoft.com/office/drawing/2014/main" id="{F7610F1D-6BAE-4B6B-B991-B3535AD61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072" y="2942711"/>
            <a:ext cx="2489645" cy="233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Machine generated alternative text:&#10;vcc &#10;CARRY &#10;CLOCK &#10;QA &#10;QB &#10;OUTPUTS &#10;DATA IN &#10;ENE.E T &#10;ENE-EP &#10;LOAD &#10;GND &#10;s-'40 ">
            <a:extLst>
              <a:ext uri="{FF2B5EF4-FFF2-40B4-BE49-F238E27FC236}">
                <a16:creationId xmlns:a16="http://schemas.microsoft.com/office/drawing/2014/main" id="{1F3A207F-BE3F-4908-9565-C95537D41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0" y="2223641"/>
            <a:ext cx="3293593" cy="297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achine generated alternative text:&#10;SR &#10;CP &#10;CEP &#10;GND &#10;2 &#10;7 &#10;8 &#10;16 &#10;15 &#10;13 &#10;12 &#10;11 &#10;10 &#10;Vcc &#10;CET ">
            <a:extLst>
              <a:ext uri="{FF2B5EF4-FFF2-40B4-BE49-F238E27FC236}">
                <a16:creationId xmlns:a16="http://schemas.microsoft.com/office/drawing/2014/main" id="{5F89DF21-65E4-4BC7-A227-110807BF2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04" y="2384851"/>
            <a:ext cx="2738610" cy="276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974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2575</TotalTime>
  <Words>10771</Words>
  <Application>Microsoft Office PowerPoint</Application>
  <PresentationFormat>Widescreen</PresentationFormat>
  <Paragraphs>2741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Lonergan</dc:creator>
  <cp:lastModifiedBy>John Lonergan</cp:lastModifiedBy>
  <cp:revision>25</cp:revision>
  <cp:lastPrinted>2020-10-07T22:35:10Z</cp:lastPrinted>
  <dcterms:created xsi:type="dcterms:W3CDTF">2019-07-23T15:53:49Z</dcterms:created>
  <dcterms:modified xsi:type="dcterms:W3CDTF">2020-10-12T17:31:46Z</dcterms:modified>
</cp:coreProperties>
</file>